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ngesInfos/changesInfo1.xml" ContentType="application/vnd.ms-powerpoint.changesinfo+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68" r:id="rId4"/>
    <p:sldMasterId id="2147484119" r:id="rId5"/>
    <p:sldMasterId id="2147484085" r:id="rId6"/>
    <p:sldMasterId id="2147484074" r:id="rId7"/>
  </p:sldMasterIdLst>
  <p:notesMasterIdLst>
    <p:notesMasterId r:id="rId16"/>
  </p:notesMasterIdLst>
  <p:handoutMasterIdLst>
    <p:handoutMasterId r:id="rId17"/>
  </p:handoutMasterIdLst>
  <p:sldIdLst>
    <p:sldId id="1881839135" r:id="rId8"/>
    <p:sldId id="316" r:id="rId9"/>
    <p:sldId id="1881839138" r:id="rId10"/>
    <p:sldId id="1881839143" r:id="rId11"/>
    <p:sldId id="1881839142" r:id="rId12"/>
    <p:sldId id="1881838902" r:id="rId13"/>
    <p:sldId id="1881839141" r:id="rId14"/>
    <p:sldId id="1881839107" r:id="rId15"/>
  </p:sldIdLst>
  <p:sldSz cx="12192000"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re Template Slides" id="{FBB67E76-04FE-4302-A0D6-4AB89CA6987A}">
          <p14:sldIdLst>
            <p14:sldId id="1881839135"/>
            <p14:sldId id="316"/>
          </p14:sldIdLst>
        </p14:section>
        <p14:section name="Large Content [SPECTRUM] Template Slides" id="{ACDA842C-882E-7349-A86C-87D904550EA0}">
          <p14:sldIdLst>
            <p14:sldId id="1881839138"/>
            <p14:sldId id="1881839143"/>
            <p14:sldId id="1881839142"/>
            <p14:sldId id="1881838902"/>
            <p14:sldId id="1881839141"/>
          </p14:sldIdLst>
        </p14:section>
        <p14:section name="Large Content [DARK] Template Slides" id="{7FFC70B9-6E78-B447-9343-301B3D81D7B5}">
          <p14:sldIdLst/>
        </p14:section>
        <p14:section name="Small Content [DARK] Template Slides" id="{EDAFDEE3-1CBE-DD41-B24F-13AACD6AEB70}">
          <p14:sldIdLst/>
        </p14:section>
        <p14:section name="Data visualization" id="{99F1D1C2-26B7-4958-9918-92B928ADFD3B}">
          <p14:sldIdLst>
            <p14:sldId id="1881839107"/>
          </p14:sldIdLst>
        </p14:section>
        <p14:section name="Ending slides" id="{9627547A-2946-4DF2-82C7-3620E77F356D}">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7E458B67-C412-0511-FAB3-4B17EB321652}" name="Chris Kramer" initials="CK" userId="S::Christopher.Kramer@ey.com::91898555-a6b5-4c1b-8618-941af9b6286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7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00"/>
    <a:srgbClr val="32FFFF"/>
    <a:srgbClr val="FF00FF"/>
    <a:srgbClr val="C5FD45"/>
    <a:srgbClr val="80FBFD"/>
    <a:srgbClr val="EB4F00"/>
    <a:srgbClr val="2DB757"/>
    <a:srgbClr val="922B73"/>
    <a:srgbClr val="1A1A24"/>
    <a:srgbClr val="B148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BDFA82-78B7-4560-B7DB-E87F2179C549}" v="19" dt="2025-03-17T12:47:27.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6143" autoAdjust="0"/>
  </p:normalViewPr>
  <p:slideViewPr>
    <p:cSldViewPr snapToObjects="1" showGuides="1">
      <p:cViewPr varScale="1">
        <p:scale>
          <a:sx n="106" d="100"/>
          <a:sy n="106" d="100"/>
        </p:scale>
        <p:origin x="792" y="108"/>
      </p:cViewPr>
      <p:guideLst/>
    </p:cSldViewPr>
  </p:slideViewPr>
  <p:outlineViewPr>
    <p:cViewPr>
      <p:scale>
        <a:sx n="33" d="100"/>
        <a:sy n="33" d="100"/>
      </p:scale>
      <p:origin x="0" y="-13548"/>
    </p:cViewPr>
  </p:outlineViewPr>
  <p:notesTextViewPr>
    <p:cViewPr>
      <p:scale>
        <a:sx n="50" d="100"/>
        <a:sy n="50" d="100"/>
      </p:scale>
      <p:origin x="0" y="0"/>
    </p:cViewPr>
  </p:notesTextViewPr>
  <p:sorterViewPr>
    <p:cViewPr varScale="1">
      <p:scale>
        <a:sx n="1" d="1"/>
        <a:sy n="1" d="1"/>
      </p:scale>
      <p:origin x="0" y="-26814"/>
    </p:cViewPr>
  </p:sorterViewPr>
  <p:notesViewPr>
    <p:cSldViewPr snapToObjects="1" showGuides="1">
      <p:cViewPr varScale="1">
        <p:scale>
          <a:sx n="79" d="100"/>
          <a:sy n="79" d="100"/>
        </p:scale>
        <p:origin x="2172" y="114"/>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commentAuthors" Target="commentAuthors.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23" Type="http://schemas.microsoft.com/office/2016/11/relationships/changesInfo" Target="changesInfos/changesInfo1.xml"/><Relationship Id="rId24" Type="http://schemas.microsoft.com/office/2015/10/relationships/revisionInfo" Target="revisionInfo.xml"/><Relationship Id="rId25"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bham Halwane" userId="905e993d-cb12-4566-b1e2-cea8e405b648" providerId="ADAL" clId="{B9BDFA82-78B7-4560-B7DB-E87F2179C549}"/>
    <pc:docChg chg="undo custSel addSld delSld modSld modSection">
      <pc:chgData name="Shubham Halwane" userId="905e993d-cb12-4566-b1e2-cea8e405b648" providerId="ADAL" clId="{B9BDFA82-78B7-4560-B7DB-E87F2179C549}" dt="2025-03-17T12:58:05.128" v="770" actId="20577"/>
      <pc:docMkLst>
        <pc:docMk/>
      </pc:docMkLst>
      <pc:sldChg chg="modSp mod">
        <pc:chgData name="Shubham Halwane" userId="905e993d-cb12-4566-b1e2-cea8e405b648" providerId="ADAL" clId="{B9BDFA82-78B7-4560-B7DB-E87F2179C549}" dt="2025-03-17T10:25:16.068" v="396" actId="20577"/>
        <pc:sldMkLst>
          <pc:docMk/>
          <pc:sldMk cId="3859523569" sldId="316"/>
        </pc:sldMkLst>
        <pc:spChg chg="mod">
          <ac:chgData name="Shubham Halwane" userId="905e993d-cb12-4566-b1e2-cea8e405b648" providerId="ADAL" clId="{B9BDFA82-78B7-4560-B7DB-E87F2179C549}" dt="2025-03-17T10:25:16.068" v="396" actId="20577"/>
          <ac:spMkLst>
            <pc:docMk/>
            <pc:sldMk cId="3859523569" sldId="316"/>
            <ac:spMk id="8" creationId="{01C0F2D9-589A-5443-F977-6038BD06B4BD}"/>
          </ac:spMkLst>
        </pc:spChg>
      </pc:sldChg>
      <pc:sldChg chg="addSp delSp modSp mod">
        <pc:chgData name="Shubham Halwane" userId="905e993d-cb12-4566-b1e2-cea8e405b648" providerId="ADAL" clId="{B9BDFA82-78B7-4560-B7DB-E87F2179C549}" dt="2025-03-17T09:15:03.751" v="52" actId="478"/>
        <pc:sldMkLst>
          <pc:docMk/>
          <pc:sldMk cId="3359828720" sldId="419"/>
        </pc:sldMkLst>
        <pc:spChg chg="mod">
          <ac:chgData name="Shubham Halwane" userId="905e993d-cb12-4566-b1e2-cea8e405b648" providerId="ADAL" clId="{B9BDFA82-78B7-4560-B7DB-E87F2179C549}" dt="2025-03-17T09:12:31.470" v="48" actId="1076"/>
          <ac:spMkLst>
            <pc:docMk/>
            <pc:sldMk cId="3359828720" sldId="419"/>
            <ac:spMk id="4" creationId="{A7B18FEA-A0ED-5198-0078-665003816413}"/>
          </ac:spMkLst>
        </pc:spChg>
        <pc:spChg chg="add del">
          <ac:chgData name="Shubham Halwane" userId="905e993d-cb12-4566-b1e2-cea8e405b648" providerId="ADAL" clId="{B9BDFA82-78B7-4560-B7DB-E87F2179C549}" dt="2025-03-17T09:15:03.751" v="52" actId="478"/>
          <ac:spMkLst>
            <pc:docMk/>
            <pc:sldMk cId="3359828720" sldId="419"/>
            <ac:spMk id="6" creationId="{6785259C-D11C-3929-20C7-2AB3B378DADE}"/>
          </ac:spMkLst>
        </pc:spChg>
        <pc:spChg chg="mod">
          <ac:chgData name="Shubham Halwane" userId="905e993d-cb12-4566-b1e2-cea8e405b648" providerId="ADAL" clId="{B9BDFA82-78B7-4560-B7DB-E87F2179C549}" dt="2025-03-17T09:12:28.121" v="47" actId="1076"/>
          <ac:spMkLst>
            <pc:docMk/>
            <pc:sldMk cId="3359828720" sldId="419"/>
            <ac:spMk id="10" creationId="{0D369242-9032-FA49-40E3-3539D4DAF7E0}"/>
          </ac:spMkLst>
        </pc:spChg>
      </pc:sldChg>
      <pc:sldChg chg="addSp delSp modSp mod">
        <pc:chgData name="Shubham Halwane" userId="905e993d-cb12-4566-b1e2-cea8e405b648" providerId="ADAL" clId="{B9BDFA82-78B7-4560-B7DB-E87F2179C549}" dt="2025-03-17T10:07:59.279" v="364" actId="113"/>
        <pc:sldMkLst>
          <pc:docMk/>
          <pc:sldMk cId="225636079" sldId="1881838902"/>
        </pc:sldMkLst>
        <pc:spChg chg="add del mod">
          <ac:chgData name="Shubham Halwane" userId="905e993d-cb12-4566-b1e2-cea8e405b648" providerId="ADAL" clId="{B9BDFA82-78B7-4560-B7DB-E87F2179C549}" dt="2025-03-17T10:05:12.713" v="338" actId="478"/>
          <ac:spMkLst>
            <pc:docMk/>
            <pc:sldMk cId="225636079" sldId="1881838902"/>
            <ac:spMk id="3" creationId="{DACF6446-B6B9-8832-6654-BEEA820BA0E4}"/>
          </ac:spMkLst>
        </pc:spChg>
        <pc:spChg chg="mod">
          <ac:chgData name="Shubham Halwane" userId="905e993d-cb12-4566-b1e2-cea8e405b648" providerId="ADAL" clId="{B9BDFA82-78B7-4560-B7DB-E87F2179C549}" dt="2025-03-17T09:59:23.012" v="297" actId="20577"/>
          <ac:spMkLst>
            <pc:docMk/>
            <pc:sldMk cId="225636079" sldId="1881838902"/>
            <ac:spMk id="6" creationId="{4F39F8BD-448F-7D30-015C-63F2474EBEB2}"/>
          </ac:spMkLst>
        </pc:spChg>
        <pc:spChg chg="add del">
          <ac:chgData name="Shubham Halwane" userId="905e993d-cb12-4566-b1e2-cea8e405b648" providerId="ADAL" clId="{B9BDFA82-78B7-4560-B7DB-E87F2179C549}" dt="2025-03-17T10:05:20.779" v="339" actId="478"/>
          <ac:spMkLst>
            <pc:docMk/>
            <pc:sldMk cId="225636079" sldId="1881838902"/>
            <ac:spMk id="7" creationId="{5F9A2480-8BE1-38BA-3591-D8B9176B46B6}"/>
          </ac:spMkLst>
        </pc:spChg>
        <pc:spChg chg="add del mod">
          <ac:chgData name="Shubham Halwane" userId="905e993d-cb12-4566-b1e2-cea8e405b648" providerId="ADAL" clId="{B9BDFA82-78B7-4560-B7DB-E87F2179C549}" dt="2025-03-17T10:05:30.043" v="341" actId="478"/>
          <ac:spMkLst>
            <pc:docMk/>
            <pc:sldMk cId="225636079" sldId="1881838902"/>
            <ac:spMk id="8" creationId="{AD32C5E5-33A2-B375-222C-C6286BB12878}"/>
          </ac:spMkLst>
        </pc:spChg>
        <pc:spChg chg="add mod">
          <ac:chgData name="Shubham Halwane" userId="905e993d-cb12-4566-b1e2-cea8e405b648" providerId="ADAL" clId="{B9BDFA82-78B7-4560-B7DB-E87F2179C549}" dt="2025-03-17T10:01:43.114" v="303"/>
          <ac:spMkLst>
            <pc:docMk/>
            <pc:sldMk cId="225636079" sldId="1881838902"/>
            <ac:spMk id="9" creationId="{A5D99FE7-E238-FAC0-D9A0-028823AA49DB}"/>
          </ac:spMkLst>
        </pc:spChg>
        <pc:spChg chg="add mod">
          <ac:chgData name="Shubham Halwane" userId="905e993d-cb12-4566-b1e2-cea8e405b648" providerId="ADAL" clId="{B9BDFA82-78B7-4560-B7DB-E87F2179C549}" dt="2025-03-17T10:01:43.114" v="303"/>
          <ac:spMkLst>
            <pc:docMk/>
            <pc:sldMk cId="225636079" sldId="1881838902"/>
            <ac:spMk id="10" creationId="{FD61A4A0-4F50-7F71-9DF3-907A679C6EBD}"/>
          </ac:spMkLst>
        </pc:spChg>
        <pc:spChg chg="add mod">
          <ac:chgData name="Shubham Halwane" userId="905e993d-cb12-4566-b1e2-cea8e405b648" providerId="ADAL" clId="{B9BDFA82-78B7-4560-B7DB-E87F2179C549}" dt="2025-03-17T10:01:43.114" v="303"/>
          <ac:spMkLst>
            <pc:docMk/>
            <pc:sldMk cId="225636079" sldId="1881838902"/>
            <ac:spMk id="11" creationId="{0F39560C-3DA7-7C67-998B-A5CFDDE77F7C}"/>
          </ac:spMkLst>
        </pc:spChg>
        <pc:spChg chg="mod">
          <ac:chgData name="Shubham Halwane" userId="905e993d-cb12-4566-b1e2-cea8e405b648" providerId="ADAL" clId="{B9BDFA82-78B7-4560-B7DB-E87F2179C549}" dt="2025-03-17T10:07:59.279" v="364" actId="113"/>
          <ac:spMkLst>
            <pc:docMk/>
            <pc:sldMk cId="225636079" sldId="1881838902"/>
            <ac:spMk id="12" creationId="{672E82A1-3E34-FBE9-836E-F03E815EF572}"/>
          </ac:spMkLst>
        </pc:spChg>
        <pc:spChg chg="mod">
          <ac:chgData name="Shubham Halwane" userId="905e993d-cb12-4566-b1e2-cea8e405b648" providerId="ADAL" clId="{B9BDFA82-78B7-4560-B7DB-E87F2179C549}" dt="2025-03-17T10:04:52.377" v="335" actId="207"/>
          <ac:spMkLst>
            <pc:docMk/>
            <pc:sldMk cId="225636079" sldId="1881838902"/>
            <ac:spMk id="13" creationId="{9086EE1A-A481-5EF4-CFB1-57F088153982}"/>
          </ac:spMkLst>
        </pc:spChg>
      </pc:sldChg>
      <pc:sldChg chg="modSp mod">
        <pc:chgData name="Shubham Halwane" userId="905e993d-cb12-4566-b1e2-cea8e405b648" providerId="ADAL" clId="{B9BDFA82-78B7-4560-B7DB-E87F2179C549}" dt="2025-03-17T11:26:38.911" v="707"/>
        <pc:sldMkLst>
          <pc:docMk/>
          <pc:sldMk cId="3408743658" sldId="1881838906"/>
        </pc:sldMkLst>
        <pc:spChg chg="mod">
          <ac:chgData name="Shubham Halwane" userId="905e993d-cb12-4566-b1e2-cea8e405b648" providerId="ADAL" clId="{B9BDFA82-78B7-4560-B7DB-E87F2179C549}" dt="2025-03-17T11:26:38.911" v="707"/>
          <ac:spMkLst>
            <pc:docMk/>
            <pc:sldMk cId="3408743658" sldId="1881838906"/>
            <ac:spMk id="44" creationId="{64FBEA38-CD28-F4FC-2873-C614E6EDE104}"/>
          </ac:spMkLst>
        </pc:spChg>
      </pc:sldChg>
      <pc:sldChg chg="modSp mod">
        <pc:chgData name="Shubham Halwane" userId="905e993d-cb12-4566-b1e2-cea8e405b648" providerId="ADAL" clId="{B9BDFA82-78B7-4560-B7DB-E87F2179C549}" dt="2025-03-17T10:45:28.026" v="535" actId="20577"/>
        <pc:sldMkLst>
          <pc:docMk/>
          <pc:sldMk cId="2147902207" sldId="1881838956"/>
        </pc:sldMkLst>
        <pc:spChg chg="mod">
          <ac:chgData name="Shubham Halwane" userId="905e993d-cb12-4566-b1e2-cea8e405b648" providerId="ADAL" clId="{B9BDFA82-78B7-4560-B7DB-E87F2179C549}" dt="2025-03-17T10:45:28.026" v="535" actId="20577"/>
          <ac:spMkLst>
            <pc:docMk/>
            <pc:sldMk cId="2147902207" sldId="1881838956"/>
            <ac:spMk id="8" creationId="{39D3DBBA-2442-251F-2330-8E11CE8C902E}"/>
          </ac:spMkLst>
        </pc:spChg>
        <pc:spChg chg="mod">
          <ac:chgData name="Shubham Halwane" userId="905e993d-cb12-4566-b1e2-cea8e405b648" providerId="ADAL" clId="{B9BDFA82-78B7-4560-B7DB-E87F2179C549}" dt="2025-03-17T09:18:55.985" v="109" actId="20577"/>
          <ac:spMkLst>
            <pc:docMk/>
            <pc:sldMk cId="2147902207" sldId="1881838956"/>
            <ac:spMk id="11" creationId="{7D9C09EE-94C8-FDE6-9BC8-344B218A9542}"/>
          </ac:spMkLst>
        </pc:spChg>
      </pc:sldChg>
      <pc:sldChg chg="modSp mod">
        <pc:chgData name="Shubham Halwane" userId="905e993d-cb12-4566-b1e2-cea8e405b648" providerId="ADAL" clId="{B9BDFA82-78B7-4560-B7DB-E87F2179C549}" dt="2025-03-17T09:33:23.941" v="227" actId="20577"/>
        <pc:sldMkLst>
          <pc:docMk/>
          <pc:sldMk cId="1785023689" sldId="1881838957"/>
        </pc:sldMkLst>
        <pc:spChg chg="mod">
          <ac:chgData name="Shubham Halwane" userId="905e993d-cb12-4566-b1e2-cea8e405b648" providerId="ADAL" clId="{B9BDFA82-78B7-4560-B7DB-E87F2179C549}" dt="2025-03-17T09:33:21.716" v="225"/>
          <ac:spMkLst>
            <pc:docMk/>
            <pc:sldMk cId="1785023689" sldId="1881838957"/>
            <ac:spMk id="3" creationId="{44FA020C-D8CB-838D-B6A2-1BB138A13B61}"/>
          </ac:spMkLst>
        </pc:spChg>
        <pc:spChg chg="mod">
          <ac:chgData name="Shubham Halwane" userId="905e993d-cb12-4566-b1e2-cea8e405b648" providerId="ADAL" clId="{B9BDFA82-78B7-4560-B7DB-E87F2179C549}" dt="2025-03-17T09:33:23.941" v="227" actId="20577"/>
          <ac:spMkLst>
            <pc:docMk/>
            <pc:sldMk cId="1785023689" sldId="1881838957"/>
            <ac:spMk id="11" creationId="{43E20FB9-A8F3-80D8-70CC-EC6874287627}"/>
          </ac:spMkLst>
        </pc:spChg>
      </pc:sldChg>
      <pc:sldChg chg="addSp delSp modSp mod">
        <pc:chgData name="Shubham Halwane" userId="905e993d-cb12-4566-b1e2-cea8e405b648" providerId="ADAL" clId="{B9BDFA82-78B7-4560-B7DB-E87F2179C549}" dt="2025-03-17T10:31:22.287" v="439" actId="478"/>
        <pc:sldMkLst>
          <pc:docMk/>
          <pc:sldMk cId="1340706637" sldId="1881838958"/>
        </pc:sldMkLst>
        <pc:spChg chg="del mod">
          <ac:chgData name="Shubham Halwane" userId="905e993d-cb12-4566-b1e2-cea8e405b648" providerId="ADAL" clId="{B9BDFA82-78B7-4560-B7DB-E87F2179C549}" dt="2025-03-17T10:26:48.768" v="401" actId="478"/>
          <ac:spMkLst>
            <pc:docMk/>
            <pc:sldMk cId="1340706637" sldId="1881838958"/>
            <ac:spMk id="3" creationId="{C25E5697-DFB9-7F17-554E-AA25C083AB0B}"/>
          </ac:spMkLst>
        </pc:spChg>
        <pc:spChg chg="add del">
          <ac:chgData name="Shubham Halwane" userId="905e993d-cb12-4566-b1e2-cea8e405b648" providerId="ADAL" clId="{B9BDFA82-78B7-4560-B7DB-E87F2179C549}" dt="2025-03-17T10:26:42.265" v="399" actId="478"/>
          <ac:spMkLst>
            <pc:docMk/>
            <pc:sldMk cId="1340706637" sldId="1881838958"/>
            <ac:spMk id="4" creationId="{85AF7969-0795-FB07-49E3-0CDA57218FE5}"/>
          </ac:spMkLst>
        </pc:spChg>
        <pc:spChg chg="add del">
          <ac:chgData name="Shubham Halwane" userId="905e993d-cb12-4566-b1e2-cea8e405b648" providerId="ADAL" clId="{B9BDFA82-78B7-4560-B7DB-E87F2179C549}" dt="2025-03-17T10:31:22.287" v="439" actId="478"/>
          <ac:spMkLst>
            <pc:docMk/>
            <pc:sldMk cId="1340706637" sldId="1881838958"/>
            <ac:spMk id="5" creationId="{92FA4575-3712-0478-94A9-0B28D83D0CA7}"/>
          </ac:spMkLst>
        </pc:spChg>
        <pc:spChg chg="add del">
          <ac:chgData name="Shubham Halwane" userId="905e993d-cb12-4566-b1e2-cea8e405b648" providerId="ADAL" clId="{B9BDFA82-78B7-4560-B7DB-E87F2179C549}" dt="2025-03-17T10:26:40.945" v="398" actId="478"/>
          <ac:spMkLst>
            <pc:docMk/>
            <pc:sldMk cId="1340706637" sldId="1881838958"/>
            <ac:spMk id="6" creationId="{560E4FB9-5F38-42BA-E8E1-42C303A95BC7}"/>
          </ac:spMkLst>
        </pc:spChg>
        <pc:spChg chg="add del">
          <ac:chgData name="Shubham Halwane" userId="905e993d-cb12-4566-b1e2-cea8e405b648" providerId="ADAL" clId="{B9BDFA82-78B7-4560-B7DB-E87F2179C549}" dt="2025-03-17T10:26:44.349" v="400" actId="478"/>
          <ac:spMkLst>
            <pc:docMk/>
            <pc:sldMk cId="1340706637" sldId="1881838958"/>
            <ac:spMk id="7" creationId="{E96A15CF-BFFC-74B6-5C3E-4736884F7160}"/>
          </ac:spMkLst>
        </pc:spChg>
        <pc:spChg chg="mod">
          <ac:chgData name="Shubham Halwane" userId="905e993d-cb12-4566-b1e2-cea8e405b648" providerId="ADAL" clId="{B9BDFA82-78B7-4560-B7DB-E87F2179C549}" dt="2025-03-17T09:35:56.744" v="248" actId="20577"/>
          <ac:spMkLst>
            <pc:docMk/>
            <pc:sldMk cId="1340706637" sldId="1881838958"/>
            <ac:spMk id="8" creationId="{3C8CFD6E-D201-CBC2-A776-97362C6635DA}"/>
          </ac:spMkLst>
        </pc:spChg>
        <pc:spChg chg="add del">
          <ac:chgData name="Shubham Halwane" userId="905e993d-cb12-4566-b1e2-cea8e405b648" providerId="ADAL" clId="{B9BDFA82-78B7-4560-B7DB-E87F2179C549}" dt="2025-03-17T10:26:39.815" v="397" actId="478"/>
          <ac:spMkLst>
            <pc:docMk/>
            <pc:sldMk cId="1340706637" sldId="1881838958"/>
            <ac:spMk id="9" creationId="{57D39AC0-85C2-D341-A20B-ABF8647C4950}"/>
          </ac:spMkLst>
        </pc:spChg>
        <pc:spChg chg="add mod">
          <ac:chgData name="Shubham Halwane" userId="905e993d-cb12-4566-b1e2-cea8e405b648" providerId="ADAL" clId="{B9BDFA82-78B7-4560-B7DB-E87F2179C549}" dt="2025-03-17T10:26:48.768" v="401" actId="478"/>
          <ac:spMkLst>
            <pc:docMk/>
            <pc:sldMk cId="1340706637" sldId="1881838958"/>
            <ac:spMk id="13" creationId="{D2218EE1-0ABC-651D-C284-8614A72D3212}"/>
          </ac:spMkLst>
        </pc:spChg>
      </pc:sldChg>
      <pc:sldChg chg="addSp delSp modSp mod">
        <pc:chgData name="Shubham Halwane" userId="905e993d-cb12-4566-b1e2-cea8e405b648" providerId="ADAL" clId="{B9BDFA82-78B7-4560-B7DB-E87F2179C549}" dt="2025-03-17T09:54:09.804" v="251" actId="1076"/>
        <pc:sldMkLst>
          <pc:docMk/>
          <pc:sldMk cId="4172249203" sldId="1881839073"/>
        </pc:sldMkLst>
        <pc:spChg chg="add mod">
          <ac:chgData name="Shubham Halwane" userId="905e993d-cb12-4566-b1e2-cea8e405b648" providerId="ADAL" clId="{B9BDFA82-78B7-4560-B7DB-E87F2179C549}" dt="2025-03-17T09:54:09.804" v="251" actId="1076"/>
          <ac:spMkLst>
            <pc:docMk/>
            <pc:sldMk cId="4172249203" sldId="1881839073"/>
            <ac:spMk id="3" creationId="{45C7C1E7-276D-EC56-DF3A-570C37AC46BA}"/>
          </ac:spMkLst>
        </pc:spChg>
        <pc:spChg chg="mod">
          <ac:chgData name="Shubham Halwane" userId="905e993d-cb12-4566-b1e2-cea8e405b648" providerId="ADAL" clId="{B9BDFA82-78B7-4560-B7DB-E87F2179C549}" dt="2025-03-17T09:15:09.169" v="53"/>
          <ac:spMkLst>
            <pc:docMk/>
            <pc:sldMk cId="4172249203" sldId="1881839073"/>
            <ac:spMk id="4" creationId="{F8562106-6787-93B5-5FC3-98B214EDF8C3}"/>
          </ac:spMkLst>
        </pc:spChg>
        <pc:spChg chg="mod">
          <ac:chgData name="Shubham Halwane" userId="905e993d-cb12-4566-b1e2-cea8e405b648" providerId="ADAL" clId="{B9BDFA82-78B7-4560-B7DB-E87F2179C549}" dt="2025-03-17T09:15:28.594" v="66" actId="20577"/>
          <ac:spMkLst>
            <pc:docMk/>
            <pc:sldMk cId="4172249203" sldId="1881839073"/>
            <ac:spMk id="5" creationId="{D471CDB4-7999-B5AA-C639-BD885F213895}"/>
          </ac:spMkLst>
        </pc:spChg>
        <pc:spChg chg="del">
          <ac:chgData name="Shubham Halwane" userId="905e993d-cb12-4566-b1e2-cea8e405b648" providerId="ADAL" clId="{B9BDFA82-78B7-4560-B7DB-E87F2179C549}" dt="2025-03-17T09:15:38.858" v="67" actId="478"/>
          <ac:spMkLst>
            <pc:docMk/>
            <pc:sldMk cId="4172249203" sldId="1881839073"/>
            <ac:spMk id="6" creationId="{B49B31B6-3FF1-CF90-0A60-35A3A4AE406C}"/>
          </ac:spMkLst>
        </pc:spChg>
      </pc:sldChg>
      <pc:sldChg chg="addSp delSp modSp mod modClrScheme chgLayout">
        <pc:chgData name="Shubham Halwane" userId="905e993d-cb12-4566-b1e2-cea8e405b648" providerId="ADAL" clId="{B9BDFA82-78B7-4560-B7DB-E87F2179C549}" dt="2025-03-17T12:58:05.128" v="770" actId="20577"/>
        <pc:sldMkLst>
          <pc:docMk/>
          <pc:sldMk cId="2279536944" sldId="1881839107"/>
        </pc:sldMkLst>
        <pc:spChg chg="mod">
          <ac:chgData name="Shubham Halwane" userId="905e993d-cb12-4566-b1e2-cea8e405b648" providerId="ADAL" clId="{B9BDFA82-78B7-4560-B7DB-E87F2179C549}" dt="2025-03-17T12:58:05.128" v="770" actId="20577"/>
          <ac:spMkLst>
            <pc:docMk/>
            <pc:sldMk cId="2279536944" sldId="1881839107"/>
            <ac:spMk id="2" creationId="{80D9CAA1-9B0B-454A-0A8D-AE0F921DA943}"/>
          </ac:spMkLst>
        </pc:spChg>
        <pc:spChg chg="mod">
          <ac:chgData name="Shubham Halwane" userId="905e993d-cb12-4566-b1e2-cea8e405b648" providerId="ADAL" clId="{B9BDFA82-78B7-4560-B7DB-E87F2179C549}" dt="2025-03-17T12:48:18.178" v="712" actId="26606"/>
          <ac:spMkLst>
            <pc:docMk/>
            <pc:sldMk cId="2279536944" sldId="1881839107"/>
            <ac:spMk id="3" creationId="{EF6691FD-6A97-0A08-B26B-E49F13FCB508}"/>
          </ac:spMkLst>
        </pc:spChg>
        <pc:spChg chg="mod">
          <ac:chgData name="Shubham Halwane" userId="905e993d-cb12-4566-b1e2-cea8e405b648" providerId="ADAL" clId="{B9BDFA82-78B7-4560-B7DB-E87F2179C549}" dt="2025-03-17T12:48:18.178" v="712" actId="26606"/>
          <ac:spMkLst>
            <pc:docMk/>
            <pc:sldMk cId="2279536944" sldId="1881839107"/>
            <ac:spMk id="4" creationId="{04F2FA66-9774-37D8-58B6-AD05628F6EA7}"/>
          </ac:spMkLst>
        </pc:spChg>
        <pc:spChg chg="mod ord">
          <ac:chgData name="Shubham Halwane" userId="905e993d-cb12-4566-b1e2-cea8e405b648" providerId="ADAL" clId="{B9BDFA82-78B7-4560-B7DB-E87F2179C549}" dt="2025-03-17T12:48:18.178" v="712" actId="26606"/>
          <ac:spMkLst>
            <pc:docMk/>
            <pc:sldMk cId="2279536944" sldId="1881839107"/>
            <ac:spMk id="5" creationId="{7C0F323D-640E-76BE-66F9-AE79B15624F5}"/>
          </ac:spMkLst>
        </pc:spChg>
        <pc:spChg chg="add del mod">
          <ac:chgData name="Shubham Halwane" userId="905e993d-cb12-4566-b1e2-cea8e405b648" providerId="ADAL" clId="{B9BDFA82-78B7-4560-B7DB-E87F2179C549}" dt="2025-03-17T12:48:18.092" v="711" actId="26606"/>
          <ac:spMkLst>
            <pc:docMk/>
            <pc:sldMk cId="2279536944" sldId="1881839107"/>
            <ac:spMk id="11" creationId="{6E000125-4C12-3033-FE5E-29A599FAEC81}"/>
          </ac:spMkLst>
        </pc:spChg>
        <pc:spChg chg="add mod">
          <ac:chgData name="Shubham Halwane" userId="905e993d-cb12-4566-b1e2-cea8e405b648" providerId="ADAL" clId="{B9BDFA82-78B7-4560-B7DB-E87F2179C549}" dt="2025-03-17T12:57:28.887" v="719" actId="5793"/>
          <ac:spMkLst>
            <pc:docMk/>
            <pc:sldMk cId="2279536944" sldId="1881839107"/>
            <ac:spMk id="13" creationId="{13947DF9-0053-52F6-3265-8AF6DD683DA4}"/>
          </ac:spMkLst>
        </pc:spChg>
        <pc:graphicFrameChg chg="add mod modGraphic">
          <ac:chgData name="Shubham Halwane" userId="905e993d-cb12-4566-b1e2-cea8e405b648" providerId="ADAL" clId="{B9BDFA82-78B7-4560-B7DB-E87F2179C549}" dt="2025-03-17T12:48:18.178" v="712" actId="26606"/>
          <ac:graphicFrameMkLst>
            <pc:docMk/>
            <pc:sldMk cId="2279536944" sldId="1881839107"/>
            <ac:graphicFrameMk id="6" creationId="{2257C34D-C5AB-D978-F6DF-F4E7A006AA5F}"/>
          </ac:graphicFrameMkLst>
        </pc:graphicFrameChg>
        <pc:graphicFrameChg chg="del">
          <ac:chgData name="Shubham Halwane" userId="905e993d-cb12-4566-b1e2-cea8e405b648" providerId="ADAL" clId="{B9BDFA82-78B7-4560-B7DB-E87F2179C549}" dt="2025-03-17T12:47:25.677" v="708" actId="478"/>
          <ac:graphicFrameMkLst>
            <pc:docMk/>
            <pc:sldMk cId="2279536944" sldId="1881839107"/>
            <ac:graphicFrameMk id="7" creationId="{96983F7D-898E-7631-9E09-FC93CE1F2151}"/>
          </ac:graphicFrameMkLst>
        </pc:graphicFrameChg>
      </pc:sldChg>
      <pc:sldChg chg="addSp modSp mod chgLayout">
        <pc:chgData name="Shubham Halwane" userId="905e993d-cb12-4566-b1e2-cea8e405b648" providerId="ADAL" clId="{B9BDFA82-78B7-4560-B7DB-E87F2179C549}" dt="2025-03-17T10:40:40.116" v="471" actId="1076"/>
        <pc:sldMkLst>
          <pc:docMk/>
          <pc:sldMk cId="2677516802" sldId="1881839131"/>
        </pc:sldMkLst>
        <pc:spChg chg="add mod">
          <ac:chgData name="Shubham Halwane" userId="905e993d-cb12-4566-b1e2-cea8e405b648" providerId="ADAL" clId="{B9BDFA82-78B7-4560-B7DB-E87F2179C549}" dt="2025-03-17T10:40:40.116" v="471" actId="1076"/>
          <ac:spMkLst>
            <pc:docMk/>
            <pc:sldMk cId="2677516802" sldId="1881839131"/>
            <ac:spMk id="2" creationId="{D8CB7B36-F68D-1443-5C1D-B264C0792CD2}"/>
          </ac:spMkLst>
        </pc:spChg>
        <pc:spChg chg="mod ord">
          <ac:chgData name="Shubham Halwane" userId="905e993d-cb12-4566-b1e2-cea8e405b648" providerId="ADAL" clId="{B9BDFA82-78B7-4560-B7DB-E87F2179C549}" dt="2025-03-17T10:37:37.775" v="440" actId="700"/>
          <ac:spMkLst>
            <pc:docMk/>
            <pc:sldMk cId="2677516802" sldId="1881839131"/>
            <ac:spMk id="8" creationId="{C0FFD03F-A8B3-CD7A-0C3B-E2007D44F1DE}"/>
          </ac:spMkLst>
        </pc:spChg>
      </pc:sldChg>
      <pc:sldChg chg="addSp delSp modSp mod">
        <pc:chgData name="Shubham Halwane" userId="905e993d-cb12-4566-b1e2-cea8e405b648" providerId="ADAL" clId="{B9BDFA82-78B7-4560-B7DB-E87F2179C549}" dt="2025-03-17T11:12:38.287" v="617" actId="20577"/>
        <pc:sldMkLst>
          <pc:docMk/>
          <pc:sldMk cId="1053496485" sldId="1881839132"/>
        </pc:sldMkLst>
        <pc:spChg chg="add mod">
          <ac:chgData name="Shubham Halwane" userId="905e993d-cb12-4566-b1e2-cea8e405b648" providerId="ADAL" clId="{B9BDFA82-78B7-4560-B7DB-E87F2179C549}" dt="2025-03-17T11:12:16.222" v="614"/>
          <ac:spMkLst>
            <pc:docMk/>
            <pc:sldMk cId="1053496485" sldId="1881839132"/>
            <ac:spMk id="3" creationId="{C433CD65-CC37-ECAE-AFA0-A7C3EB728142}"/>
          </ac:spMkLst>
        </pc:spChg>
        <pc:spChg chg="mod">
          <ac:chgData name="Shubham Halwane" userId="905e993d-cb12-4566-b1e2-cea8e405b648" providerId="ADAL" clId="{B9BDFA82-78B7-4560-B7DB-E87F2179C549}" dt="2025-03-17T11:05:54.207" v="610" actId="20577"/>
          <ac:spMkLst>
            <pc:docMk/>
            <pc:sldMk cId="1053496485" sldId="1881839132"/>
            <ac:spMk id="6" creationId="{4F39F8BD-448F-7D30-015C-63F2474EBEB2}"/>
          </ac:spMkLst>
        </pc:spChg>
        <pc:spChg chg="add del mod">
          <ac:chgData name="Shubham Halwane" userId="905e993d-cb12-4566-b1e2-cea8e405b648" providerId="ADAL" clId="{B9BDFA82-78B7-4560-B7DB-E87F2179C549}" dt="2025-03-17T11:12:38.287" v="617" actId="20577"/>
          <ac:spMkLst>
            <pc:docMk/>
            <pc:sldMk cId="1053496485" sldId="1881839132"/>
            <ac:spMk id="11" creationId="{FFD0760B-9F3F-5A0F-7018-B4011F332C27}"/>
          </ac:spMkLst>
        </pc:spChg>
      </pc:sldChg>
      <pc:sldChg chg="modSp mod">
        <pc:chgData name="Shubham Halwane" userId="905e993d-cb12-4566-b1e2-cea8e405b648" providerId="ADAL" clId="{B9BDFA82-78B7-4560-B7DB-E87F2179C549}" dt="2025-03-17T10:28:56.372" v="438" actId="14100"/>
        <pc:sldMkLst>
          <pc:docMk/>
          <pc:sldMk cId="1566759509" sldId="1881839133"/>
        </pc:sldMkLst>
        <pc:spChg chg="mod">
          <ac:chgData name="Shubham Halwane" userId="905e993d-cb12-4566-b1e2-cea8e405b648" providerId="ADAL" clId="{B9BDFA82-78B7-4560-B7DB-E87F2179C549}" dt="2025-03-17T10:28:56.372" v="438" actId="14100"/>
          <ac:spMkLst>
            <pc:docMk/>
            <pc:sldMk cId="1566759509" sldId="1881839133"/>
            <ac:spMk id="3" creationId="{A150E198-728A-2ACD-51F5-68EEBB776C6C}"/>
          </ac:spMkLst>
        </pc:spChg>
        <pc:spChg chg="mod">
          <ac:chgData name="Shubham Halwane" userId="905e993d-cb12-4566-b1e2-cea8e405b648" providerId="ADAL" clId="{B9BDFA82-78B7-4560-B7DB-E87F2179C549}" dt="2025-03-17T10:27:54.924" v="435"/>
          <ac:spMkLst>
            <pc:docMk/>
            <pc:sldMk cId="1566759509" sldId="1881839133"/>
            <ac:spMk id="6" creationId="{309DF29E-8922-CEB2-6102-AEE77AD142B0}"/>
          </ac:spMkLst>
        </pc:spChg>
      </pc:sldChg>
      <pc:sldChg chg="add">
        <pc:chgData name="Shubham Halwane" userId="905e993d-cb12-4566-b1e2-cea8e405b648" providerId="ADAL" clId="{B9BDFA82-78B7-4560-B7DB-E87F2179C549}" dt="2025-03-17T10:41:16.310" v="472"/>
        <pc:sldMkLst>
          <pc:docMk/>
          <pc:sldMk cId="350677822" sldId="1881839135"/>
        </pc:sldMkLst>
      </pc:sldChg>
      <pc:sldChg chg="add del setBg">
        <pc:chgData name="Shubham Halwane" userId="905e993d-cb12-4566-b1e2-cea8e405b648" providerId="ADAL" clId="{B9BDFA82-78B7-4560-B7DB-E87F2179C549}" dt="2025-03-17T10:41:54.353" v="474" actId="47"/>
        <pc:sldMkLst>
          <pc:docMk/>
          <pc:sldMk cId="1242468367" sldId="1881839136"/>
        </pc:sldMkLst>
      </pc:sldChg>
      <pc:sldChg chg="modSp add mod">
        <pc:chgData name="Shubham Halwane" userId="905e993d-cb12-4566-b1e2-cea8e405b648" providerId="ADAL" clId="{B9BDFA82-78B7-4560-B7DB-E87F2179C549}" dt="2025-03-17T10:46:28.580" v="553" actId="207"/>
        <pc:sldMkLst>
          <pc:docMk/>
          <pc:sldMk cId="4014976338" sldId="1881839136"/>
        </pc:sldMkLst>
        <pc:spChg chg="mod">
          <ac:chgData name="Shubham Halwane" userId="905e993d-cb12-4566-b1e2-cea8e405b648" providerId="ADAL" clId="{B9BDFA82-78B7-4560-B7DB-E87F2179C549}" dt="2025-03-17T10:46:28.580" v="553" actId="207"/>
          <ac:spMkLst>
            <pc:docMk/>
            <pc:sldMk cId="4014976338" sldId="1881839136"/>
            <ac:spMk id="2" creationId="{00CE611B-AD47-ED06-CF89-77782D94A10B}"/>
          </ac:spMkLst>
        </pc:spChg>
      </pc:sldChg>
      <pc:sldChg chg="modSp add mod">
        <pc:chgData name="Shubham Halwane" userId="905e993d-cb12-4566-b1e2-cea8e405b648" providerId="ADAL" clId="{B9BDFA82-78B7-4560-B7DB-E87F2179C549}" dt="2025-03-17T10:48:14.059" v="603" actId="20577"/>
        <pc:sldMkLst>
          <pc:docMk/>
          <pc:sldMk cId="2068310149" sldId="1881839137"/>
        </pc:sldMkLst>
        <pc:spChg chg="mod">
          <ac:chgData name="Shubham Halwane" userId="905e993d-cb12-4566-b1e2-cea8e405b648" providerId="ADAL" clId="{B9BDFA82-78B7-4560-B7DB-E87F2179C549}" dt="2025-03-17T10:47:36.234" v="566"/>
          <ac:spMkLst>
            <pc:docMk/>
            <pc:sldMk cId="2068310149" sldId="1881839137"/>
            <ac:spMk id="3" creationId="{778BB7A9-7169-A771-F018-E57FFF5514F1}"/>
          </ac:spMkLst>
        </pc:spChg>
        <pc:spChg chg="mod">
          <ac:chgData name="Shubham Halwane" userId="905e993d-cb12-4566-b1e2-cea8e405b648" providerId="ADAL" clId="{B9BDFA82-78B7-4560-B7DB-E87F2179C549}" dt="2025-03-17T10:48:14.059" v="603" actId="20577"/>
          <ac:spMkLst>
            <pc:docMk/>
            <pc:sldMk cId="2068310149" sldId="1881839137"/>
            <ac:spMk id="6" creationId="{3E012A9A-9D43-556F-92F5-53FA6E86DE8A}"/>
          </ac:spMkLst>
        </pc:spChg>
      </pc:sldChg>
      <pc:sldChg chg="modSp add mod">
        <pc:chgData name="Shubham Halwane" userId="905e993d-cb12-4566-b1e2-cea8e405b648" providerId="ADAL" clId="{B9BDFA82-78B7-4560-B7DB-E87F2179C549}" dt="2025-03-17T11:18:36.840" v="706"/>
        <pc:sldMkLst>
          <pc:docMk/>
          <pc:sldMk cId="1064112271" sldId="1881839138"/>
        </pc:sldMkLst>
        <pc:spChg chg="mod">
          <ac:chgData name="Shubham Halwane" userId="905e993d-cb12-4566-b1e2-cea8e405b648" providerId="ADAL" clId="{B9BDFA82-78B7-4560-B7DB-E87F2179C549}" dt="2025-03-17T11:16:50.686" v="694" actId="14100"/>
          <ac:spMkLst>
            <pc:docMk/>
            <pc:sldMk cId="1064112271" sldId="1881839138"/>
            <ac:spMk id="6" creationId="{392F999E-A736-9755-CA9D-E200F707D00C}"/>
          </ac:spMkLst>
        </pc:spChg>
        <pc:spChg chg="mod">
          <ac:chgData name="Shubham Halwane" userId="905e993d-cb12-4566-b1e2-cea8e405b648" providerId="ADAL" clId="{B9BDFA82-78B7-4560-B7DB-E87F2179C549}" dt="2025-03-17T11:18:36.840" v="706"/>
          <ac:spMkLst>
            <pc:docMk/>
            <pc:sldMk cId="1064112271" sldId="1881839138"/>
            <ac:spMk id="11" creationId="{0DE40324-D427-DC53-BFB6-5A6B3933BA4F}"/>
          </ac:spMkLst>
        </pc:spChg>
      </pc:sldChg>
      <pc:sldMasterChg chg="delSldLayout">
        <pc:chgData name="Shubham Halwane" userId="905e993d-cb12-4566-b1e2-cea8e405b648" providerId="ADAL" clId="{B9BDFA82-78B7-4560-B7DB-E87F2179C549}" dt="2025-03-17T10:41:54.353" v="474" actId="47"/>
        <pc:sldMasterMkLst>
          <pc:docMk/>
          <pc:sldMasterMk cId="833762580" sldId="2147483968"/>
        </pc:sldMasterMkLst>
        <pc:sldLayoutChg chg="del">
          <pc:chgData name="Shubham Halwane" userId="905e993d-cb12-4566-b1e2-cea8e405b648" providerId="ADAL" clId="{B9BDFA82-78B7-4560-B7DB-E87F2179C549}" dt="2025-03-17T10:41:54.353" v="474" actId="47"/>
          <pc:sldLayoutMkLst>
            <pc:docMk/>
            <pc:sldMasterMk cId="833762580" sldId="2147483968"/>
            <pc:sldLayoutMk cId="2536871587" sldId="2147484210"/>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GB" dirty="0">
              <a:latin typeface="Arial" pitchFamily="34" charset="0"/>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75A85089-C692-4DEA-AC49-04CF34D4FE14}" type="datetimeFigureOut">
              <a:rPr lang="en-GB" smtClean="0">
                <a:latin typeface="Arial" pitchFamily="34" charset="0"/>
              </a:rPr>
              <a:pPr/>
              <a:t>21/03/2025</a:t>
            </a:fld>
            <a:endParaRPr lang="en-GB" dirty="0">
              <a:latin typeface="Arial" pitchFamily="34" charset="0"/>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GB" dirty="0">
              <a:latin typeface="Arial" pitchFamily="34" charset="0"/>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3A5C721-4BB5-4DB6-AD65-4BA2A62B05B6}" type="slidenum">
              <a:rPr lang="en-GB" smtClean="0">
                <a:latin typeface="Arial" pitchFamily="34" charset="0"/>
              </a:rPr>
              <a:pPr/>
              <a:t>‹#›</a:t>
            </a:fld>
            <a:endParaRPr lang="en-GB" dirty="0">
              <a:latin typeface="Arial" pitchFamily="34" charset="0"/>
            </a:endParaRPr>
          </a:p>
        </p:txBody>
      </p:sp>
    </p:spTree>
    <p:extLst>
      <p:ext uri="{BB962C8B-B14F-4D97-AF65-F5344CB8AC3E}">
        <p14:creationId xmlns:p14="http://schemas.microsoft.com/office/powerpoint/2010/main" val="1991632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atin typeface="Arial" pitchFamily="34" charset="0"/>
              </a:defRPr>
            </a:lvl1pPr>
          </a:lstStyle>
          <a:p>
            <a:endParaRPr lang="en-GB" dirty="0"/>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atin typeface="Arial" pitchFamily="34" charset="0"/>
              </a:defRPr>
            </a:lvl1pPr>
          </a:lstStyle>
          <a:p>
            <a:fld id="{8045EBA9-A28D-4849-BFEA-AA04F6A21B63}" type="datetimeFigureOut">
              <a:rPr lang="en-GB" smtClean="0"/>
              <a:pPr/>
              <a:t>21/03/2025</a:t>
            </a:fld>
            <a:endParaRPr lang="en-GB" dirty="0"/>
          </a:p>
        </p:txBody>
      </p:sp>
      <p:sp>
        <p:nvSpPr>
          <p:cNvPr id="4" name="Slide Image Placeholder 3"/>
          <p:cNvSpPr>
            <a:spLocks noGrp="1" noRot="1" noChangeAspect="1"/>
          </p:cNvSpPr>
          <p:nvPr>
            <p:ph type="sldImg" idx="2"/>
          </p:nvPr>
        </p:nvSpPr>
        <p:spPr>
          <a:xfrm>
            <a:off x="395288" y="692150"/>
            <a:ext cx="6159500" cy="3463925"/>
          </a:xfrm>
          <a:prstGeom prst="rect">
            <a:avLst/>
          </a:prstGeom>
          <a:noFill/>
          <a:ln w="12700">
            <a:solidFill>
              <a:prstClr val="black"/>
            </a:solidFill>
          </a:ln>
        </p:spPr>
        <p:txBody>
          <a:bodyPr vert="horz" lIns="92492" tIns="46246" rIns="92492" bIns="46246" rtlCol="0" anchor="ctr"/>
          <a:lstStyle/>
          <a:p>
            <a:endParaRPr lang="en-GB" dirty="0"/>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atin typeface="Arial" pitchFamily="34" charset="0"/>
              </a:defRPr>
            </a:lvl1pPr>
          </a:lstStyle>
          <a:p>
            <a:endParaRPr lang="en-GB" dirty="0"/>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atin typeface="Arial" pitchFamily="34" charset="0"/>
              </a:defRPr>
            </a:lvl1pPr>
          </a:lstStyle>
          <a:p>
            <a:fld id="{5B43D19E-BFDB-4C92-8EDD-32EDDA8F41DF}" type="slidenum">
              <a:rPr lang="en-GB" smtClean="0"/>
              <a:pPr/>
              <a:t>‹#›</a:t>
            </a:fld>
            <a:endParaRPr lang="en-GB" dirty="0"/>
          </a:p>
        </p:txBody>
      </p:sp>
    </p:spTree>
    <p:extLst>
      <p:ext uri="{BB962C8B-B14F-4D97-AF65-F5344CB8AC3E}">
        <p14:creationId xmlns:p14="http://schemas.microsoft.com/office/powerpoint/2010/main" val="1606270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FE7377-D7F9-B831-B44F-EB277268BD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EBDE45-A33E-848C-B407-F2BCDC217D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E2DDF-D4DC-A37A-7E1F-0102E7A56C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691C60-736D-0090-3F6F-60DF996BB444}"/>
              </a:ext>
            </a:extLst>
          </p:cNvPr>
          <p:cNvSpPr>
            <a:spLocks noGrp="1"/>
          </p:cNvSpPr>
          <p:nvPr>
            <p:ph type="sldNum" sz="quarter" idx="5"/>
          </p:nvPr>
        </p:nvSpPr>
        <p:spPr/>
        <p:txBody>
          <a:bodyPr/>
          <a:lstStyle/>
          <a:p>
            <a:fld id="{5B43D19E-BFDB-4C92-8EDD-32EDDA8F41DF}" type="slidenum">
              <a:rPr lang="en-GB" smtClean="0"/>
              <a:pPr/>
              <a:t>3</a:t>
            </a:fld>
            <a:endParaRPr lang="en-GB" dirty="0"/>
          </a:p>
        </p:txBody>
      </p:sp>
    </p:spTree>
    <p:extLst>
      <p:ext uri="{BB962C8B-B14F-4D97-AF65-F5344CB8AC3E}">
        <p14:creationId xmlns:p14="http://schemas.microsoft.com/office/powerpoint/2010/main" val="340666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B5DA8-AD20-B9FF-FE4E-0F635C7854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0DEB4B-D183-92E3-5089-2AA7695CCF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0E70B6-959E-B34E-CC15-8D4BEE75CA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1283FA-2F57-CF73-F2BD-A862EB427D9B}"/>
              </a:ext>
            </a:extLst>
          </p:cNvPr>
          <p:cNvSpPr>
            <a:spLocks noGrp="1"/>
          </p:cNvSpPr>
          <p:nvPr>
            <p:ph type="sldNum" sz="quarter" idx="5"/>
          </p:nvPr>
        </p:nvSpPr>
        <p:spPr/>
        <p:txBody>
          <a:bodyPr/>
          <a:lstStyle/>
          <a:p>
            <a:fld id="{5B43D19E-BFDB-4C92-8EDD-32EDDA8F41DF}" type="slidenum">
              <a:rPr lang="en-GB" smtClean="0"/>
              <a:pPr/>
              <a:t>5</a:t>
            </a:fld>
            <a:endParaRPr lang="en-GB" dirty="0"/>
          </a:p>
        </p:txBody>
      </p:sp>
    </p:spTree>
    <p:extLst>
      <p:ext uri="{BB962C8B-B14F-4D97-AF65-F5344CB8AC3E}">
        <p14:creationId xmlns:p14="http://schemas.microsoft.com/office/powerpoint/2010/main" val="2574577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BC153-4602-5D59-3089-8C41721804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F91C43-4D47-B6AB-1AB5-DEE3728FFF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26755-E189-7CA0-A571-79D3ADCF22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0CBFA2-38C0-F5E2-8612-9BCBC4F56620}"/>
              </a:ext>
            </a:extLst>
          </p:cNvPr>
          <p:cNvSpPr>
            <a:spLocks noGrp="1"/>
          </p:cNvSpPr>
          <p:nvPr>
            <p:ph type="sldNum" sz="quarter" idx="5"/>
          </p:nvPr>
        </p:nvSpPr>
        <p:spPr/>
        <p:txBody>
          <a:bodyPr/>
          <a:lstStyle/>
          <a:p>
            <a:fld id="{5B43D19E-BFDB-4C92-8EDD-32EDDA8F41DF}" type="slidenum">
              <a:rPr lang="en-GB" smtClean="0"/>
              <a:pPr/>
              <a:t>6</a:t>
            </a:fld>
            <a:endParaRPr lang="en-GB" dirty="0"/>
          </a:p>
        </p:txBody>
      </p:sp>
    </p:spTree>
    <p:extLst>
      <p:ext uri="{BB962C8B-B14F-4D97-AF65-F5344CB8AC3E}">
        <p14:creationId xmlns:p14="http://schemas.microsoft.com/office/powerpoint/2010/main" val="2453693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3526A-9F3A-E112-99B1-327917144A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409DAF-A36D-0139-AA37-202595FFEB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CD7F1E-81FF-49F1-EAD2-5F6DFADE4D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0E41463-E046-8163-FCB3-F1CC2315EE74}"/>
              </a:ext>
            </a:extLst>
          </p:cNvPr>
          <p:cNvSpPr>
            <a:spLocks noGrp="1"/>
          </p:cNvSpPr>
          <p:nvPr>
            <p:ph type="sldNum" sz="quarter" idx="5"/>
          </p:nvPr>
        </p:nvSpPr>
        <p:spPr/>
        <p:txBody>
          <a:bodyPr/>
          <a:lstStyle/>
          <a:p>
            <a:fld id="{5B43D19E-BFDB-4C92-8EDD-32EDDA8F41DF}" type="slidenum">
              <a:rPr lang="en-GB" smtClean="0"/>
              <a:pPr/>
              <a:t>7</a:t>
            </a:fld>
            <a:endParaRPr lang="en-GB" dirty="0"/>
          </a:p>
        </p:txBody>
      </p:sp>
    </p:spTree>
    <p:extLst>
      <p:ext uri="{BB962C8B-B14F-4D97-AF65-F5344CB8AC3E}">
        <p14:creationId xmlns:p14="http://schemas.microsoft.com/office/powerpoint/2010/main" val="327323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3" name="Background" descr="A bright light in the dark&#10;&#10;Description automatically generated">
            <a:extLst>
              <a:ext uri="{FF2B5EF4-FFF2-40B4-BE49-F238E27FC236}">
                <a16:creationId xmlns:a16="http://schemas.microsoft.com/office/drawing/2014/main" id="{D9E433B3-F2D7-EE0E-B292-997EB25B05B0}"/>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US"/>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64B4A77C-E4D0-44E2-96CE-17BB71F5DB2D}" type="datetime1">
              <a:rPr lang="en-US" smtClean="0"/>
              <a:t>3/21/2025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grpSp>
        <p:nvGrpSpPr>
          <p:cNvPr id="10" name="Logo">
            <a:extLst>
              <a:ext uri="{FF2B5EF4-FFF2-40B4-BE49-F238E27FC236}">
                <a16:creationId xmlns:a16="http://schemas.microsoft.com/office/drawing/2014/main" id="{EECBC22F-ABFB-48B6-CDC6-4309042A5544}"/>
              </a:ext>
            </a:extLst>
          </p:cNvPr>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3BB4C61E-397F-F826-D32A-B638714F9D5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4E97927A-B711-1BD1-7DB6-31EEB9331E23}"/>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D5D626F4-6013-3429-50AE-E567EFCF0F27}"/>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50384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1727752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420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dirty="0"/>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929DB60D-B14D-4CB0-A1D5-896B8110D934}" type="datetime1">
              <a:rPr lang="en-US" smtClean="0"/>
              <a:t>3/21/2025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35590598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82231EB-E788-44AD-8289-B392C32090DB}"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2306285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099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67AE2665-6FA6-409A-BC64-BEC56B061B4F}"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1886001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68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985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D3B673B6-79DD-4B4F-ACB0-F62259251157}"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68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40806047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A4390E3C-0363-4D0C-8112-4F4DEEB4880E}"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GB" dirty="0"/>
              <a:t>Click to edit Master title style</a:t>
            </a:r>
            <a:endParaRPr lang="en-US" dirty="0"/>
          </a:p>
        </p:txBody>
      </p:sp>
      <p:sp>
        <p:nvSpPr>
          <p:cNvPr id="14" name="SmartArt Placeholder 13">
            <a:extLst>
              <a:ext uri="{FF2B5EF4-FFF2-40B4-BE49-F238E27FC236}">
                <a16:creationId xmlns:a16="http://schemas.microsoft.com/office/drawing/2014/main" id="{F2CC33D2-B8A3-7F9B-23C1-E7D77B5CBD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5" name="SmartArt Placeholder 14">
            <a:extLst>
              <a:ext uri="{FF2B5EF4-FFF2-40B4-BE49-F238E27FC236}">
                <a16:creationId xmlns:a16="http://schemas.microsoft.com/office/drawing/2014/main" id="{994D7891-125A-9B0F-C008-AB28FC5AC8AA}"/>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114423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081A56F-E69D-4D42-B3CA-92F18EDE3AB1}"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6" name="Text Placeholder 6">
            <a:extLst>
              <a:ext uri="{FF2B5EF4-FFF2-40B4-BE49-F238E27FC236}">
                <a16:creationId xmlns:a16="http://schemas.microsoft.com/office/drawing/2014/main" id="{50886606-7F7C-229B-523F-A51D629D8F76}"/>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8" name="Text Placeholder 6">
            <a:extLst>
              <a:ext uri="{FF2B5EF4-FFF2-40B4-BE49-F238E27FC236}">
                <a16:creationId xmlns:a16="http://schemas.microsoft.com/office/drawing/2014/main" id="{4DFDFED0-9426-6F78-EE09-B416D3559689}"/>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0" name="Text Placeholder 9">
            <a:extLst>
              <a:ext uri="{FF2B5EF4-FFF2-40B4-BE49-F238E27FC236}">
                <a16:creationId xmlns:a16="http://schemas.microsoft.com/office/drawing/2014/main" id="{B60D1CEB-1876-8DB7-6913-D6F96D953AA4}"/>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1" name="Text Placeholder 9">
            <a:extLst>
              <a:ext uri="{FF2B5EF4-FFF2-40B4-BE49-F238E27FC236}">
                <a16:creationId xmlns:a16="http://schemas.microsoft.com/office/drawing/2014/main" id="{1344ED76-364E-1538-DFB0-B25FC3D75E0B}"/>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Text Placeholder 9">
            <a:extLst>
              <a:ext uri="{FF2B5EF4-FFF2-40B4-BE49-F238E27FC236}">
                <a16:creationId xmlns:a16="http://schemas.microsoft.com/office/drawing/2014/main" id="{2CFE1354-17C3-F8BE-C22A-B4DC2FEEE4D1}"/>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021976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7677440A-DB39-4578-84CD-F42535E15BA4}"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6517099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7A611AB-96BE-497A-8B1E-C35B330CCD2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8" name="Text Placeholder 9">
            <a:extLst>
              <a:ext uri="{FF2B5EF4-FFF2-40B4-BE49-F238E27FC236}">
                <a16:creationId xmlns:a16="http://schemas.microsoft.com/office/drawing/2014/main" id="{9D478FB2-6DCF-6364-722B-2742BAEAC41E}"/>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3" name="Text Placeholder 9">
            <a:extLst>
              <a:ext uri="{FF2B5EF4-FFF2-40B4-BE49-F238E27FC236}">
                <a16:creationId xmlns:a16="http://schemas.microsoft.com/office/drawing/2014/main" id="{FCFAFC67-67EB-77A0-37B8-8F94E36FCE85}"/>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8" name="Text Placeholder 9">
            <a:extLst>
              <a:ext uri="{FF2B5EF4-FFF2-40B4-BE49-F238E27FC236}">
                <a16:creationId xmlns:a16="http://schemas.microsoft.com/office/drawing/2014/main" id="{EA9C6B41-3A95-E48C-A2FB-F44DF9BAA1C4}"/>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178FBE03-C652-44D2-25D5-890DFD9C79B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0" name="Text Placeholder 9">
            <a:extLst>
              <a:ext uri="{FF2B5EF4-FFF2-40B4-BE49-F238E27FC236}">
                <a16:creationId xmlns:a16="http://schemas.microsoft.com/office/drawing/2014/main" id="{2E834814-156C-DD69-C4E8-B06A336B25E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1" name="Text Placeholder 9">
            <a:extLst>
              <a:ext uri="{FF2B5EF4-FFF2-40B4-BE49-F238E27FC236}">
                <a16:creationId xmlns:a16="http://schemas.microsoft.com/office/drawing/2014/main" id="{1415004B-E405-3D2D-0ECF-803558DDBD8A}"/>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2" name="Text Placeholder 9">
            <a:extLst>
              <a:ext uri="{FF2B5EF4-FFF2-40B4-BE49-F238E27FC236}">
                <a16:creationId xmlns:a16="http://schemas.microsoft.com/office/drawing/2014/main" id="{F9516F05-42DF-88FC-DB3A-ABF3A24B7CAA}"/>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3" name="Text Placeholder 9">
            <a:extLst>
              <a:ext uri="{FF2B5EF4-FFF2-40B4-BE49-F238E27FC236}">
                <a16:creationId xmlns:a16="http://schemas.microsoft.com/office/drawing/2014/main" id="{7ADA0828-0BAF-D28A-DFD9-EC75EA33AA9B}"/>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6" name="Picture Placeholder 12">
            <a:extLst>
              <a:ext uri="{FF2B5EF4-FFF2-40B4-BE49-F238E27FC236}">
                <a16:creationId xmlns:a16="http://schemas.microsoft.com/office/drawing/2014/main" id="{C8B47107-CA48-6A17-263C-DE3A8EBB5E27}"/>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7" name="Picture Placeholder 12">
            <a:extLst>
              <a:ext uri="{FF2B5EF4-FFF2-40B4-BE49-F238E27FC236}">
                <a16:creationId xmlns:a16="http://schemas.microsoft.com/office/drawing/2014/main" id="{7F2B691F-0BA0-78CD-0B0D-09ADBB99BECD}"/>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8" name="Picture Placeholder 12">
            <a:extLst>
              <a:ext uri="{FF2B5EF4-FFF2-40B4-BE49-F238E27FC236}">
                <a16:creationId xmlns:a16="http://schemas.microsoft.com/office/drawing/2014/main" id="{16865DFF-E6B4-6453-02D9-4C145A3BB150}"/>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9" name="Picture Placeholder 12">
            <a:extLst>
              <a:ext uri="{FF2B5EF4-FFF2-40B4-BE49-F238E27FC236}">
                <a16:creationId xmlns:a16="http://schemas.microsoft.com/office/drawing/2014/main" id="{5ABD9B1F-4FA5-2EC8-8720-83890818B2E2}"/>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GB" dirty="0"/>
              <a:t>Click icon to add picture</a:t>
            </a:r>
            <a:endParaRPr lang="en-US" dirty="0"/>
          </a:p>
        </p:txBody>
      </p:sp>
    </p:spTree>
    <p:extLst>
      <p:ext uri="{BB962C8B-B14F-4D97-AF65-F5344CB8AC3E}">
        <p14:creationId xmlns:p14="http://schemas.microsoft.com/office/powerpoint/2010/main" val="2256088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3" name="Background" descr="A blurry image of a person&#10;&#10;Description automatically generated">
            <a:extLst>
              <a:ext uri="{FF2B5EF4-FFF2-40B4-BE49-F238E27FC236}">
                <a16:creationId xmlns:a16="http://schemas.microsoft.com/office/drawing/2014/main" id="{E1799826-E423-46F7-36D9-A960EFB822B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10B492E4-17BF-43AC-AE51-3960A67CBA67}"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8" name="Logo">
            <a:extLst>
              <a:ext uri="{FF2B5EF4-FFF2-40B4-BE49-F238E27FC236}">
                <a16:creationId xmlns:a16="http://schemas.microsoft.com/office/drawing/2014/main" id="{4CFBABDE-43B8-B4AD-62B7-9BAD9B05193A}"/>
              </a:ext>
            </a:extLst>
          </p:cNvPr>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9FB277BB-02D7-CF64-703C-61BA44354D4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DA16F5A-1F04-237B-E750-9909A6478A86}"/>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5E6116E-1248-BA3A-5F9C-827C2BE26C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4619611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7F9D908-0455-4AAD-998A-117B484AFC84}"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3669377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C2E28B2B-ED84-D8B9-C6E0-AF4BC1706BD2}"/>
              </a:ext>
            </a:extLst>
          </p:cNvPr>
          <p:cNvSpPr>
            <a:spLocks noGrp="1"/>
          </p:cNvSpPr>
          <p:nvPr>
            <p:ph type="dt" sz="half" idx="17"/>
          </p:nvPr>
        </p:nvSpPr>
        <p:spPr/>
        <p:txBody>
          <a:bodyPr/>
          <a:lstStyle>
            <a:lvl1pPr>
              <a:defRPr>
                <a:solidFill>
                  <a:schemeClr val="bg1"/>
                </a:solidFill>
              </a:defRPr>
            </a:lvl1pPr>
          </a:lstStyle>
          <a:p>
            <a:fld id="{5C81EBB7-22C4-4415-898F-316B1B71C103}" type="datetime1">
              <a:rPr lang="en-US" smtClean="0"/>
              <a:t>3/21/2025</a:t>
            </a:fld>
            <a:endParaRPr lang="en-US" dirty="0"/>
          </a:p>
        </p:txBody>
      </p:sp>
      <p:sp>
        <p:nvSpPr>
          <p:cNvPr id="5" name="Footer Placeholder 4">
            <a:extLst>
              <a:ext uri="{FF2B5EF4-FFF2-40B4-BE49-F238E27FC236}">
                <a16:creationId xmlns:a16="http://schemas.microsoft.com/office/drawing/2014/main" id="{422FBA85-AB9A-E34B-448A-B5BB1CE520BD}"/>
              </a:ext>
            </a:extLst>
          </p:cNvPr>
          <p:cNvSpPr>
            <a:spLocks noGrp="1"/>
          </p:cNvSpPr>
          <p:nvPr>
            <p:ph type="ftr" sz="quarter" idx="18"/>
          </p:nvPr>
        </p:nvSpPr>
        <p:spPr/>
        <p:txBody>
          <a:bodyPr/>
          <a:lstStyle>
            <a:lvl1pPr>
              <a:defRPr>
                <a:solidFill>
                  <a:schemeClr val="bg1"/>
                </a:solidFill>
              </a:defRPr>
            </a:lvl1pPr>
          </a:lstStyle>
          <a:p>
            <a:r>
              <a:rPr lang="en-US"/>
              <a:t>Insert footer text here</a:t>
            </a:r>
          </a:p>
        </p:txBody>
      </p:sp>
      <p:sp>
        <p:nvSpPr>
          <p:cNvPr id="6" name="Slide Number Placeholder 5">
            <a:extLst>
              <a:ext uri="{FF2B5EF4-FFF2-40B4-BE49-F238E27FC236}">
                <a16:creationId xmlns:a16="http://schemas.microsoft.com/office/drawing/2014/main" id="{6A1C081B-AFD3-2CFE-BC00-E7A72056889B}"/>
              </a:ext>
            </a:extLst>
          </p:cNvPr>
          <p:cNvSpPr>
            <a:spLocks noGrp="1"/>
          </p:cNvSpPr>
          <p:nvPr>
            <p:ph type="sldNum" sz="quarter" idx="19"/>
          </p:nvPr>
        </p:nvSpPr>
        <p:spPr/>
        <p:txBody>
          <a:bodyPr/>
          <a:lstStyle>
            <a:lvl1pPr>
              <a:defRPr>
                <a:solidFill>
                  <a:schemeClr val="bg1"/>
                </a:solidFill>
              </a:defRPr>
            </a:lvl1p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873483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41D36E7-1FD7-462A-B03C-DACB262E8146}"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7375091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6"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A795300-1255-4AD5-B89D-B425ACFD24B9}"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1715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D885883-1BB3-4FFB-99DC-102234F957C8}"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303829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ght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FA53E80A-D33C-49B6-9F70-BBFCAF7F7A1C}"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dirty="0"/>
              <a:t>Click to edit Master title style</a:t>
            </a:r>
            <a:endParaRPr lang="en-US" dirty="0"/>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1">
            <a:extLst>
              <a:ext uri="{FF2B5EF4-FFF2-40B4-BE49-F238E27FC236}">
                <a16:creationId xmlns:a16="http://schemas.microsoft.com/office/drawing/2014/main" id="{A0091EC5-9CD6-B52C-F192-1D28C197D5EB}"/>
              </a:ext>
            </a:extLst>
          </p:cNvPr>
          <p:cNvSpPr>
            <a:spLocks noGrp="1"/>
          </p:cNvSpPr>
          <p:nvPr>
            <p:ph idx="16"/>
          </p:nvPr>
        </p:nvSpPr>
        <p:spPr>
          <a:xfrm>
            <a:off x="48552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Content Placeholder 2">
            <a:extLst>
              <a:ext uri="{FF2B5EF4-FFF2-40B4-BE49-F238E27FC236}">
                <a16:creationId xmlns:a16="http://schemas.microsoft.com/office/drawing/2014/main" id="{BF5F74F9-864E-3DD7-6291-763A9D830F2E}"/>
              </a:ext>
            </a:extLst>
          </p:cNvPr>
          <p:cNvSpPr>
            <a:spLocks noGrp="1"/>
          </p:cNvSpPr>
          <p:nvPr>
            <p:ph idx="17"/>
          </p:nvPr>
        </p:nvSpPr>
        <p:spPr>
          <a:xfrm>
            <a:off x="337737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Content Placeholder 3">
            <a:extLst>
              <a:ext uri="{FF2B5EF4-FFF2-40B4-BE49-F238E27FC236}">
                <a16:creationId xmlns:a16="http://schemas.microsoft.com/office/drawing/2014/main" id="{4EC6B6C9-6D62-F36C-8404-9E032EF106E3}"/>
              </a:ext>
            </a:extLst>
          </p:cNvPr>
          <p:cNvSpPr>
            <a:spLocks noGrp="1"/>
          </p:cNvSpPr>
          <p:nvPr>
            <p:ph idx="18"/>
          </p:nvPr>
        </p:nvSpPr>
        <p:spPr>
          <a:xfrm>
            <a:off x="6269221"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8" name="Content Placeholder 3">
            <a:extLst>
              <a:ext uri="{FF2B5EF4-FFF2-40B4-BE49-F238E27FC236}">
                <a16:creationId xmlns:a16="http://schemas.microsoft.com/office/drawing/2014/main" id="{D7F9E8A1-A5A0-CC6C-3FD8-D24AC966E14B}"/>
              </a:ext>
            </a:extLst>
          </p:cNvPr>
          <p:cNvSpPr>
            <a:spLocks noGrp="1"/>
          </p:cNvSpPr>
          <p:nvPr>
            <p:ph idx="19"/>
          </p:nvPr>
        </p:nvSpPr>
        <p:spPr>
          <a:xfrm>
            <a:off x="9161070"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5417114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a:xfrm>
            <a:off x="431209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a:xfrm>
            <a:off x="813867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0744FC6-0F68-498F-9945-41A4340A1DD4}"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8670" y="1411287"/>
            <a:ext cx="3571200" cy="36000"/>
          </a:xfrm>
          <a:solidFill>
            <a:schemeClr val="tx2"/>
          </a:solidFill>
        </p:spPr>
        <p:txBody>
          <a:bodyPr/>
          <a:lstStyle>
            <a:lvl1pPr marL="0" indent="0">
              <a:buNone/>
              <a:defRPr sz="800"/>
            </a:lvl1pPr>
          </a:lstStyle>
          <a:p>
            <a:r>
              <a:rPr lang="en-US" dirty="0"/>
              <a:t> </a:t>
            </a:r>
          </a:p>
        </p:txBody>
      </p:sp>
      <p:sp>
        <p:nvSpPr>
          <p:cNvPr id="3" name="Title 2">
            <a:extLst>
              <a:ext uri="{FF2B5EF4-FFF2-40B4-BE49-F238E27FC236}">
                <a16:creationId xmlns:a16="http://schemas.microsoft.com/office/drawing/2014/main" id="{861D1C9E-8438-3A10-53E8-497704D4A0E4}"/>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Tree>
    <p:extLst>
      <p:ext uri="{BB962C8B-B14F-4D97-AF65-F5344CB8AC3E}">
        <p14:creationId xmlns:p14="http://schemas.microsoft.com/office/powerpoint/2010/main" val="676408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FF580A4-82D8-49DD-91F4-A35A5C654DCE}"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1411289"/>
            <a:ext cx="5610479" cy="4638673"/>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2" name="Title 1">
            <a:extLst>
              <a:ext uri="{FF2B5EF4-FFF2-40B4-BE49-F238E27FC236}">
                <a16:creationId xmlns:a16="http://schemas.microsoft.com/office/drawing/2014/main" id="{9B88C567-2561-2AD2-63FE-0886450DCC49}"/>
              </a:ext>
            </a:extLst>
          </p:cNvPr>
          <p:cNvSpPr>
            <a:spLocks noGrp="1"/>
          </p:cNvSpPr>
          <p:nvPr>
            <p:ph type="title"/>
          </p:nvPr>
        </p:nvSpPr>
        <p:spPr>
          <a:xfrm>
            <a:off x="485523" y="382588"/>
            <a:ext cx="5610477" cy="638175"/>
          </a:xfrm>
        </p:spPr>
        <p:txBody>
          <a:bodyPr/>
          <a:lstStyle/>
          <a:p>
            <a:r>
              <a:rPr lang="en-GB" dirty="0"/>
              <a:t>Click to edit Master title style</a:t>
            </a:r>
            <a:endParaRPr lang="en-US" dirty="0"/>
          </a:p>
        </p:txBody>
      </p:sp>
      <p:sp>
        <p:nvSpPr>
          <p:cNvPr id="48" name="SmartArt Placeholder 13">
            <a:extLst>
              <a:ext uri="{FF2B5EF4-FFF2-40B4-BE49-F238E27FC236}">
                <a16:creationId xmlns:a16="http://schemas.microsoft.com/office/drawing/2014/main" id="{22E94658-5E5F-713F-D9E0-D9B1BA7B8DE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49" name="SmartArt Placeholder 14">
            <a:extLst>
              <a:ext uri="{FF2B5EF4-FFF2-40B4-BE49-F238E27FC236}">
                <a16:creationId xmlns:a16="http://schemas.microsoft.com/office/drawing/2014/main" id="{B9319F0D-BF5B-DAC6-565F-071837332CE2}"/>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7620180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wo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724B668B-EDF0-43C2-BD54-39A08FFF8CE2}"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8389938" y="0"/>
            <a:ext cx="3802061"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4309277"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79361665-A619-0AEE-E8F0-5711C7980200}"/>
              </a:ext>
            </a:extLst>
          </p:cNvPr>
          <p:cNvSpPr>
            <a:spLocks noGrp="1"/>
          </p:cNvSpPr>
          <p:nvPr>
            <p:ph type="title"/>
          </p:nvPr>
        </p:nvSpPr>
        <p:spPr>
          <a:xfrm>
            <a:off x="485523" y="382588"/>
            <a:ext cx="7394953" cy="638175"/>
          </a:xfrm>
        </p:spPr>
        <p:txBody>
          <a:bodyPr/>
          <a:lstStyle/>
          <a:p>
            <a:r>
              <a:rPr lang="en-GB" dirty="0"/>
              <a:t>Click to edit Master title style</a:t>
            </a:r>
            <a:endParaRPr lang="en-US" dirty="0"/>
          </a:p>
        </p:txBody>
      </p:sp>
      <p:sp>
        <p:nvSpPr>
          <p:cNvPr id="15" name="SmartArt Placeholder 13">
            <a:extLst>
              <a:ext uri="{FF2B5EF4-FFF2-40B4-BE49-F238E27FC236}">
                <a16:creationId xmlns:a16="http://schemas.microsoft.com/office/drawing/2014/main" id="{49F394CB-D44E-05F9-DC08-4647530A14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6" name="SmartArt Placeholder 14">
            <a:extLst>
              <a:ext uri="{FF2B5EF4-FFF2-40B4-BE49-F238E27FC236}">
                <a16:creationId xmlns:a16="http://schemas.microsoft.com/office/drawing/2014/main" id="{AF8920BD-6719-DAF4-4B8A-714342782BCB}"/>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2553601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hree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3D7AC31-7592-4F1E-B959-50D17A704978}"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9155113" y="0"/>
            <a:ext cx="3036886"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3302078"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2">
            <a:extLst>
              <a:ext uri="{FF2B5EF4-FFF2-40B4-BE49-F238E27FC236}">
                <a16:creationId xmlns:a16="http://schemas.microsoft.com/office/drawing/2014/main" id="{E8468690-9C07-32F0-8029-E127A361B770}"/>
              </a:ext>
            </a:extLst>
          </p:cNvPr>
          <p:cNvSpPr>
            <a:spLocks noGrp="1"/>
          </p:cNvSpPr>
          <p:nvPr>
            <p:ph idx="31"/>
          </p:nvPr>
        </p:nvSpPr>
        <p:spPr>
          <a:xfrm>
            <a:off x="6118634"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34452E42-0F44-3CC2-78EC-9EE78A1B18DF}"/>
              </a:ext>
            </a:extLst>
          </p:cNvPr>
          <p:cNvSpPr>
            <a:spLocks noGrp="1"/>
          </p:cNvSpPr>
          <p:nvPr>
            <p:ph type="title"/>
          </p:nvPr>
        </p:nvSpPr>
        <p:spPr>
          <a:xfrm>
            <a:off x="485524" y="382588"/>
            <a:ext cx="8181910" cy="638175"/>
          </a:xfrm>
        </p:spPr>
        <p:txBody>
          <a:bodyPr/>
          <a:lstStyle/>
          <a:p>
            <a:r>
              <a:rPr lang="en-GB"/>
              <a:t>Click to edit Master title style</a:t>
            </a:r>
            <a:endParaRPr lang="en-US"/>
          </a:p>
        </p:txBody>
      </p:sp>
      <p:sp>
        <p:nvSpPr>
          <p:cNvPr id="16" name="SmartArt Placeholder 13">
            <a:extLst>
              <a:ext uri="{FF2B5EF4-FFF2-40B4-BE49-F238E27FC236}">
                <a16:creationId xmlns:a16="http://schemas.microsoft.com/office/drawing/2014/main" id="{CF452C82-E3A0-D6AB-B0CB-61F9237B6193}"/>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90A9999A-08F8-4E6E-6BC6-EDD880355EAE}"/>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961199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pic>
        <p:nvPicPr>
          <p:cNvPr id="8" name="Background" descr="A blurry image of a rainbow&#10;&#10;Description automatically generated">
            <a:extLst>
              <a:ext uri="{FF2B5EF4-FFF2-40B4-BE49-F238E27FC236}">
                <a16:creationId xmlns:a16="http://schemas.microsoft.com/office/drawing/2014/main" id="{A2A28331-3A24-BC3F-1B9B-BAB01D3DA0C7}"/>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8"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96D81F0-9BA0-4782-99D6-E33085109632}"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9" name="Logo">
            <a:extLst>
              <a:ext uri="{FF2B5EF4-FFF2-40B4-BE49-F238E27FC236}">
                <a16:creationId xmlns:a16="http://schemas.microsoft.com/office/drawing/2014/main" id="{36D36C33-0B8C-8DBD-3F6B-18CF865961F1}"/>
              </a:ext>
            </a:extLst>
          </p:cNvPr>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DA3CB2D9-CE5B-5012-157D-3AE3DF5D1F3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EB023BFD-E84E-29EF-B3C7-7EA579CF4E95}"/>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A98FFF98-BC19-88BE-80DE-100A03E1A068}"/>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1598919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645C728-431A-443E-8700-D515D68694F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902623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EE54777-B5F8-42FE-88D5-45DE80084F3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9">
            <a:extLst>
              <a:ext uri="{FF2B5EF4-FFF2-40B4-BE49-F238E27FC236}">
                <a16:creationId xmlns:a16="http://schemas.microsoft.com/office/drawing/2014/main" id="{1B7BC80A-0B74-DD25-90D5-7D9F71589678}"/>
              </a:ext>
            </a:extLst>
          </p:cNvPr>
          <p:cNvSpPr>
            <a:spLocks noGrp="1"/>
          </p:cNvSpPr>
          <p:nvPr>
            <p:ph type="body" sz="quarter" idx="13" hasCustomPrompt="1"/>
          </p:nvPr>
        </p:nvSpPr>
        <p:spPr>
          <a:xfrm>
            <a:off x="1508549"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5" name="Text Placeholder 9">
            <a:extLst>
              <a:ext uri="{FF2B5EF4-FFF2-40B4-BE49-F238E27FC236}">
                <a16:creationId xmlns:a16="http://schemas.microsoft.com/office/drawing/2014/main" id="{6F5E5E41-09E4-029C-0E75-C9B547EC8A03}"/>
              </a:ext>
            </a:extLst>
          </p:cNvPr>
          <p:cNvSpPr>
            <a:spLocks noGrp="1"/>
          </p:cNvSpPr>
          <p:nvPr>
            <p:ph type="body" sz="quarter" idx="14" hasCustomPrompt="1"/>
          </p:nvPr>
        </p:nvSpPr>
        <p:spPr>
          <a:xfrm>
            <a:off x="1508549"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16" name="Picture Placeholder 12">
            <a:extLst>
              <a:ext uri="{FF2B5EF4-FFF2-40B4-BE49-F238E27FC236}">
                <a16:creationId xmlns:a16="http://schemas.microsoft.com/office/drawing/2014/main" id="{1A34F1E0-A87C-7178-6538-22253973A914}"/>
              </a:ext>
            </a:extLst>
          </p:cNvPr>
          <p:cNvSpPr>
            <a:spLocks noGrp="1"/>
          </p:cNvSpPr>
          <p:nvPr>
            <p:ph type="pic" sz="quarter" idx="15" hasCustomPrompt="1"/>
          </p:nvPr>
        </p:nvSpPr>
        <p:spPr>
          <a:xfrm>
            <a:off x="485523"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17" name="Text Placeholder 9">
            <a:extLst>
              <a:ext uri="{FF2B5EF4-FFF2-40B4-BE49-F238E27FC236}">
                <a16:creationId xmlns:a16="http://schemas.microsoft.com/office/drawing/2014/main" id="{474E37A4-57E6-2CDF-2A5F-3C554861B75B}"/>
              </a:ext>
            </a:extLst>
          </p:cNvPr>
          <p:cNvSpPr>
            <a:spLocks noGrp="1"/>
          </p:cNvSpPr>
          <p:nvPr>
            <p:ph type="body" sz="quarter" idx="25" hasCustomPrompt="1"/>
          </p:nvPr>
        </p:nvSpPr>
        <p:spPr>
          <a:xfrm>
            <a:off x="485523"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18" name="Text Placeholder 9">
            <a:extLst>
              <a:ext uri="{FF2B5EF4-FFF2-40B4-BE49-F238E27FC236}">
                <a16:creationId xmlns:a16="http://schemas.microsoft.com/office/drawing/2014/main" id="{8116B2E5-B73A-D121-0F3D-AD18A29831EB}"/>
              </a:ext>
            </a:extLst>
          </p:cNvPr>
          <p:cNvSpPr>
            <a:spLocks noGrp="1"/>
          </p:cNvSpPr>
          <p:nvPr>
            <p:ph type="body" sz="quarter" idx="26" hasCustomPrompt="1"/>
          </p:nvPr>
        </p:nvSpPr>
        <p:spPr>
          <a:xfrm>
            <a:off x="1508549"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EEB861F1-1DCD-AC14-72C5-74E3CBEDCC66}"/>
              </a:ext>
            </a:extLst>
          </p:cNvPr>
          <p:cNvSpPr>
            <a:spLocks noGrp="1"/>
          </p:cNvSpPr>
          <p:nvPr>
            <p:ph type="body" sz="quarter" idx="27" hasCustomPrompt="1"/>
          </p:nvPr>
        </p:nvSpPr>
        <p:spPr>
          <a:xfrm>
            <a:off x="1508549"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0" name="Picture Placeholder 12">
            <a:extLst>
              <a:ext uri="{FF2B5EF4-FFF2-40B4-BE49-F238E27FC236}">
                <a16:creationId xmlns:a16="http://schemas.microsoft.com/office/drawing/2014/main" id="{2AD0FA3F-F163-4A05-299B-BC661CE2D5AA}"/>
              </a:ext>
            </a:extLst>
          </p:cNvPr>
          <p:cNvSpPr>
            <a:spLocks noGrp="1"/>
          </p:cNvSpPr>
          <p:nvPr>
            <p:ph type="pic" sz="quarter" idx="28" hasCustomPrompt="1"/>
          </p:nvPr>
        </p:nvSpPr>
        <p:spPr>
          <a:xfrm>
            <a:off x="485523"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1" name="Text Placeholder 9">
            <a:extLst>
              <a:ext uri="{FF2B5EF4-FFF2-40B4-BE49-F238E27FC236}">
                <a16:creationId xmlns:a16="http://schemas.microsoft.com/office/drawing/2014/main" id="{E5857066-46A9-72C9-EBC1-46A671B0000D}"/>
              </a:ext>
            </a:extLst>
          </p:cNvPr>
          <p:cNvSpPr>
            <a:spLocks noGrp="1"/>
          </p:cNvSpPr>
          <p:nvPr>
            <p:ph type="body" sz="quarter" idx="29" hasCustomPrompt="1"/>
          </p:nvPr>
        </p:nvSpPr>
        <p:spPr>
          <a:xfrm>
            <a:off x="1508549"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2" name="Text Placeholder 9">
            <a:extLst>
              <a:ext uri="{FF2B5EF4-FFF2-40B4-BE49-F238E27FC236}">
                <a16:creationId xmlns:a16="http://schemas.microsoft.com/office/drawing/2014/main" id="{018DCA9A-F508-544F-26AE-564194DADCBA}"/>
              </a:ext>
            </a:extLst>
          </p:cNvPr>
          <p:cNvSpPr>
            <a:spLocks noGrp="1"/>
          </p:cNvSpPr>
          <p:nvPr>
            <p:ph type="body" sz="quarter" idx="30" hasCustomPrompt="1"/>
          </p:nvPr>
        </p:nvSpPr>
        <p:spPr>
          <a:xfrm>
            <a:off x="1508549"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7" name="Picture Placeholder 12">
            <a:extLst>
              <a:ext uri="{FF2B5EF4-FFF2-40B4-BE49-F238E27FC236}">
                <a16:creationId xmlns:a16="http://schemas.microsoft.com/office/drawing/2014/main" id="{0057E680-F84B-F640-97B3-1574895E5903}"/>
              </a:ext>
            </a:extLst>
          </p:cNvPr>
          <p:cNvSpPr>
            <a:spLocks noGrp="1"/>
          </p:cNvSpPr>
          <p:nvPr>
            <p:ph type="pic" sz="quarter" idx="31" hasCustomPrompt="1"/>
          </p:nvPr>
        </p:nvSpPr>
        <p:spPr>
          <a:xfrm>
            <a:off x="485523"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8" name="Text Placeholder 9">
            <a:extLst>
              <a:ext uri="{FF2B5EF4-FFF2-40B4-BE49-F238E27FC236}">
                <a16:creationId xmlns:a16="http://schemas.microsoft.com/office/drawing/2014/main" id="{7A0A840B-4CD0-8E51-0DB8-CAA8C5CE5614}"/>
              </a:ext>
            </a:extLst>
          </p:cNvPr>
          <p:cNvSpPr>
            <a:spLocks noGrp="1"/>
          </p:cNvSpPr>
          <p:nvPr>
            <p:ph type="body" sz="quarter" idx="32" hasCustomPrompt="1"/>
          </p:nvPr>
        </p:nvSpPr>
        <p:spPr>
          <a:xfrm>
            <a:off x="1508549"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9" name="Text Placeholder 9">
            <a:extLst>
              <a:ext uri="{FF2B5EF4-FFF2-40B4-BE49-F238E27FC236}">
                <a16:creationId xmlns:a16="http://schemas.microsoft.com/office/drawing/2014/main" id="{907FD0F3-2EFB-1048-729B-F8D9C5387EBD}"/>
              </a:ext>
            </a:extLst>
          </p:cNvPr>
          <p:cNvSpPr>
            <a:spLocks noGrp="1"/>
          </p:cNvSpPr>
          <p:nvPr>
            <p:ph type="body" sz="quarter" idx="33" hasCustomPrompt="1"/>
          </p:nvPr>
        </p:nvSpPr>
        <p:spPr>
          <a:xfrm>
            <a:off x="1508549"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0" name="Picture Placeholder 12">
            <a:extLst>
              <a:ext uri="{FF2B5EF4-FFF2-40B4-BE49-F238E27FC236}">
                <a16:creationId xmlns:a16="http://schemas.microsoft.com/office/drawing/2014/main" id="{8F182A88-FA5D-6BF5-64A4-F27206333D05}"/>
              </a:ext>
            </a:extLst>
          </p:cNvPr>
          <p:cNvSpPr>
            <a:spLocks noGrp="1"/>
          </p:cNvSpPr>
          <p:nvPr>
            <p:ph type="pic" sz="quarter" idx="34" hasCustomPrompt="1"/>
          </p:nvPr>
        </p:nvSpPr>
        <p:spPr>
          <a:xfrm>
            <a:off x="485523"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1" name="Text Placeholder 9">
            <a:extLst>
              <a:ext uri="{FF2B5EF4-FFF2-40B4-BE49-F238E27FC236}">
                <a16:creationId xmlns:a16="http://schemas.microsoft.com/office/drawing/2014/main" id="{0E55779C-A246-7AA1-1246-32F3BAC3E9F9}"/>
              </a:ext>
            </a:extLst>
          </p:cNvPr>
          <p:cNvSpPr>
            <a:spLocks noGrp="1"/>
          </p:cNvSpPr>
          <p:nvPr>
            <p:ph type="body" sz="quarter" idx="35" hasCustomPrompt="1"/>
          </p:nvPr>
        </p:nvSpPr>
        <p:spPr>
          <a:xfrm>
            <a:off x="439999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2" name="Text Placeholder 9">
            <a:extLst>
              <a:ext uri="{FF2B5EF4-FFF2-40B4-BE49-F238E27FC236}">
                <a16:creationId xmlns:a16="http://schemas.microsoft.com/office/drawing/2014/main" id="{AE906D56-BF94-FEC3-DB85-DEC802C0EDF2}"/>
              </a:ext>
            </a:extLst>
          </p:cNvPr>
          <p:cNvSpPr>
            <a:spLocks noGrp="1"/>
          </p:cNvSpPr>
          <p:nvPr>
            <p:ph type="body" sz="quarter" idx="36" hasCustomPrompt="1"/>
          </p:nvPr>
        </p:nvSpPr>
        <p:spPr>
          <a:xfrm>
            <a:off x="439999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3" name="Picture Placeholder 12">
            <a:extLst>
              <a:ext uri="{FF2B5EF4-FFF2-40B4-BE49-F238E27FC236}">
                <a16:creationId xmlns:a16="http://schemas.microsoft.com/office/drawing/2014/main" id="{CF08BE99-68E9-C172-4584-192EAC7EBA24}"/>
              </a:ext>
            </a:extLst>
          </p:cNvPr>
          <p:cNvSpPr>
            <a:spLocks noGrp="1"/>
          </p:cNvSpPr>
          <p:nvPr>
            <p:ph type="pic" sz="quarter" idx="37" hasCustomPrompt="1"/>
          </p:nvPr>
        </p:nvSpPr>
        <p:spPr>
          <a:xfrm>
            <a:off x="3377372"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4" name="Text Placeholder 9">
            <a:extLst>
              <a:ext uri="{FF2B5EF4-FFF2-40B4-BE49-F238E27FC236}">
                <a16:creationId xmlns:a16="http://schemas.microsoft.com/office/drawing/2014/main" id="{61B59087-059A-8552-985C-C458B49492E5}"/>
              </a:ext>
            </a:extLst>
          </p:cNvPr>
          <p:cNvSpPr>
            <a:spLocks noGrp="1"/>
          </p:cNvSpPr>
          <p:nvPr>
            <p:ph type="body" sz="quarter" idx="38" hasCustomPrompt="1"/>
          </p:nvPr>
        </p:nvSpPr>
        <p:spPr>
          <a:xfrm>
            <a:off x="3377372"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35" name="Text Placeholder 9">
            <a:extLst>
              <a:ext uri="{FF2B5EF4-FFF2-40B4-BE49-F238E27FC236}">
                <a16:creationId xmlns:a16="http://schemas.microsoft.com/office/drawing/2014/main" id="{B80CEAFC-3F56-53A9-7CA1-6FF2EFEA9F71}"/>
              </a:ext>
            </a:extLst>
          </p:cNvPr>
          <p:cNvSpPr>
            <a:spLocks noGrp="1"/>
          </p:cNvSpPr>
          <p:nvPr>
            <p:ph type="body" sz="quarter" idx="39" hasCustomPrompt="1"/>
          </p:nvPr>
        </p:nvSpPr>
        <p:spPr>
          <a:xfrm>
            <a:off x="439999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6" name="Text Placeholder 9">
            <a:extLst>
              <a:ext uri="{FF2B5EF4-FFF2-40B4-BE49-F238E27FC236}">
                <a16:creationId xmlns:a16="http://schemas.microsoft.com/office/drawing/2014/main" id="{1F927087-C230-38DF-C1BC-D979647576EB}"/>
              </a:ext>
            </a:extLst>
          </p:cNvPr>
          <p:cNvSpPr>
            <a:spLocks noGrp="1"/>
          </p:cNvSpPr>
          <p:nvPr>
            <p:ph type="body" sz="quarter" idx="40" hasCustomPrompt="1"/>
          </p:nvPr>
        </p:nvSpPr>
        <p:spPr>
          <a:xfrm>
            <a:off x="439999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7" name="Picture Placeholder 12">
            <a:extLst>
              <a:ext uri="{FF2B5EF4-FFF2-40B4-BE49-F238E27FC236}">
                <a16:creationId xmlns:a16="http://schemas.microsoft.com/office/drawing/2014/main" id="{E5B079F2-242E-7156-DFAD-AED073123B53}"/>
              </a:ext>
            </a:extLst>
          </p:cNvPr>
          <p:cNvSpPr>
            <a:spLocks noGrp="1"/>
          </p:cNvSpPr>
          <p:nvPr>
            <p:ph type="pic" sz="quarter" idx="41" hasCustomPrompt="1"/>
          </p:nvPr>
        </p:nvSpPr>
        <p:spPr>
          <a:xfrm>
            <a:off x="3377372"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8" name="Text Placeholder 9">
            <a:extLst>
              <a:ext uri="{FF2B5EF4-FFF2-40B4-BE49-F238E27FC236}">
                <a16:creationId xmlns:a16="http://schemas.microsoft.com/office/drawing/2014/main" id="{BAD8BB7A-C875-E730-22F2-58BF881807E3}"/>
              </a:ext>
            </a:extLst>
          </p:cNvPr>
          <p:cNvSpPr>
            <a:spLocks noGrp="1"/>
          </p:cNvSpPr>
          <p:nvPr>
            <p:ph type="body" sz="quarter" idx="42" hasCustomPrompt="1"/>
          </p:nvPr>
        </p:nvSpPr>
        <p:spPr>
          <a:xfrm>
            <a:off x="439999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9" name="Text Placeholder 9">
            <a:extLst>
              <a:ext uri="{FF2B5EF4-FFF2-40B4-BE49-F238E27FC236}">
                <a16:creationId xmlns:a16="http://schemas.microsoft.com/office/drawing/2014/main" id="{428864EC-7BF7-9E3F-14AA-1569F68FDBF7}"/>
              </a:ext>
            </a:extLst>
          </p:cNvPr>
          <p:cNvSpPr>
            <a:spLocks noGrp="1"/>
          </p:cNvSpPr>
          <p:nvPr>
            <p:ph type="body" sz="quarter" idx="43" hasCustomPrompt="1"/>
          </p:nvPr>
        </p:nvSpPr>
        <p:spPr>
          <a:xfrm>
            <a:off x="439999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0" name="Picture Placeholder 12">
            <a:extLst>
              <a:ext uri="{FF2B5EF4-FFF2-40B4-BE49-F238E27FC236}">
                <a16:creationId xmlns:a16="http://schemas.microsoft.com/office/drawing/2014/main" id="{01784631-4FDE-2C65-08D2-90389B52BB27}"/>
              </a:ext>
            </a:extLst>
          </p:cNvPr>
          <p:cNvSpPr>
            <a:spLocks noGrp="1"/>
          </p:cNvSpPr>
          <p:nvPr>
            <p:ph type="pic" sz="quarter" idx="44" hasCustomPrompt="1"/>
          </p:nvPr>
        </p:nvSpPr>
        <p:spPr>
          <a:xfrm>
            <a:off x="3377372"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1" name="Text Placeholder 9">
            <a:extLst>
              <a:ext uri="{FF2B5EF4-FFF2-40B4-BE49-F238E27FC236}">
                <a16:creationId xmlns:a16="http://schemas.microsoft.com/office/drawing/2014/main" id="{0154653D-5642-2E90-794A-C1E075F2C194}"/>
              </a:ext>
            </a:extLst>
          </p:cNvPr>
          <p:cNvSpPr>
            <a:spLocks noGrp="1"/>
          </p:cNvSpPr>
          <p:nvPr>
            <p:ph type="body" sz="quarter" idx="45" hasCustomPrompt="1"/>
          </p:nvPr>
        </p:nvSpPr>
        <p:spPr>
          <a:xfrm>
            <a:off x="439999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2" name="Text Placeholder 9">
            <a:extLst>
              <a:ext uri="{FF2B5EF4-FFF2-40B4-BE49-F238E27FC236}">
                <a16:creationId xmlns:a16="http://schemas.microsoft.com/office/drawing/2014/main" id="{7B745924-C16B-48BF-AE37-F5CD447BF3BE}"/>
              </a:ext>
            </a:extLst>
          </p:cNvPr>
          <p:cNvSpPr>
            <a:spLocks noGrp="1"/>
          </p:cNvSpPr>
          <p:nvPr>
            <p:ph type="body" sz="quarter" idx="46" hasCustomPrompt="1"/>
          </p:nvPr>
        </p:nvSpPr>
        <p:spPr>
          <a:xfrm>
            <a:off x="439999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3" name="Picture Placeholder 12">
            <a:extLst>
              <a:ext uri="{FF2B5EF4-FFF2-40B4-BE49-F238E27FC236}">
                <a16:creationId xmlns:a16="http://schemas.microsoft.com/office/drawing/2014/main" id="{4E35CBCD-AFBE-52EA-7BC2-89F29ED83F88}"/>
              </a:ext>
            </a:extLst>
          </p:cNvPr>
          <p:cNvSpPr>
            <a:spLocks noGrp="1"/>
          </p:cNvSpPr>
          <p:nvPr>
            <p:ph type="pic" sz="quarter" idx="47" hasCustomPrompt="1"/>
          </p:nvPr>
        </p:nvSpPr>
        <p:spPr>
          <a:xfrm>
            <a:off x="3377372"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4" name="Text Placeholder 9">
            <a:extLst>
              <a:ext uri="{FF2B5EF4-FFF2-40B4-BE49-F238E27FC236}">
                <a16:creationId xmlns:a16="http://schemas.microsoft.com/office/drawing/2014/main" id="{C6A4FD7C-43FE-CC16-4728-179DD98E56D5}"/>
              </a:ext>
            </a:extLst>
          </p:cNvPr>
          <p:cNvSpPr>
            <a:spLocks noGrp="1"/>
          </p:cNvSpPr>
          <p:nvPr>
            <p:ph type="body" sz="quarter" idx="48" hasCustomPrompt="1"/>
          </p:nvPr>
        </p:nvSpPr>
        <p:spPr>
          <a:xfrm>
            <a:off x="729251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5" name="Text Placeholder 9">
            <a:extLst>
              <a:ext uri="{FF2B5EF4-FFF2-40B4-BE49-F238E27FC236}">
                <a16:creationId xmlns:a16="http://schemas.microsoft.com/office/drawing/2014/main" id="{CCC5923F-9079-4223-BD7D-2ECA17762C80}"/>
              </a:ext>
            </a:extLst>
          </p:cNvPr>
          <p:cNvSpPr>
            <a:spLocks noGrp="1"/>
          </p:cNvSpPr>
          <p:nvPr>
            <p:ph type="body" sz="quarter" idx="49" hasCustomPrompt="1"/>
          </p:nvPr>
        </p:nvSpPr>
        <p:spPr>
          <a:xfrm>
            <a:off x="729251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6" name="Picture Placeholder 12">
            <a:extLst>
              <a:ext uri="{FF2B5EF4-FFF2-40B4-BE49-F238E27FC236}">
                <a16:creationId xmlns:a16="http://schemas.microsoft.com/office/drawing/2014/main" id="{D730576F-217C-362A-C36F-674299D51B91}"/>
              </a:ext>
            </a:extLst>
          </p:cNvPr>
          <p:cNvSpPr>
            <a:spLocks noGrp="1"/>
          </p:cNvSpPr>
          <p:nvPr>
            <p:ph type="pic" sz="quarter" idx="50" hasCustomPrompt="1"/>
          </p:nvPr>
        </p:nvSpPr>
        <p:spPr>
          <a:xfrm>
            <a:off x="6269221"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7" name="Text Placeholder 9">
            <a:extLst>
              <a:ext uri="{FF2B5EF4-FFF2-40B4-BE49-F238E27FC236}">
                <a16:creationId xmlns:a16="http://schemas.microsoft.com/office/drawing/2014/main" id="{683AAA8B-B0B9-8676-2816-59B9081C3443}"/>
              </a:ext>
            </a:extLst>
          </p:cNvPr>
          <p:cNvSpPr>
            <a:spLocks noGrp="1"/>
          </p:cNvSpPr>
          <p:nvPr>
            <p:ph type="body" sz="quarter" idx="51" hasCustomPrompt="1"/>
          </p:nvPr>
        </p:nvSpPr>
        <p:spPr>
          <a:xfrm>
            <a:off x="6269221"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48" name="Text Placeholder 9">
            <a:extLst>
              <a:ext uri="{FF2B5EF4-FFF2-40B4-BE49-F238E27FC236}">
                <a16:creationId xmlns:a16="http://schemas.microsoft.com/office/drawing/2014/main" id="{66FDE5EC-EECA-8ACE-6501-3066CB7FE8A4}"/>
              </a:ext>
            </a:extLst>
          </p:cNvPr>
          <p:cNvSpPr>
            <a:spLocks noGrp="1"/>
          </p:cNvSpPr>
          <p:nvPr>
            <p:ph type="body" sz="quarter" idx="52" hasCustomPrompt="1"/>
          </p:nvPr>
        </p:nvSpPr>
        <p:spPr>
          <a:xfrm>
            <a:off x="729251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9" name="Text Placeholder 9">
            <a:extLst>
              <a:ext uri="{FF2B5EF4-FFF2-40B4-BE49-F238E27FC236}">
                <a16:creationId xmlns:a16="http://schemas.microsoft.com/office/drawing/2014/main" id="{73D20F87-E90C-42D0-0ED6-6300216BB309}"/>
              </a:ext>
            </a:extLst>
          </p:cNvPr>
          <p:cNvSpPr>
            <a:spLocks noGrp="1"/>
          </p:cNvSpPr>
          <p:nvPr>
            <p:ph type="body" sz="quarter" idx="53" hasCustomPrompt="1"/>
          </p:nvPr>
        </p:nvSpPr>
        <p:spPr>
          <a:xfrm>
            <a:off x="729251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0" name="Picture Placeholder 12">
            <a:extLst>
              <a:ext uri="{FF2B5EF4-FFF2-40B4-BE49-F238E27FC236}">
                <a16:creationId xmlns:a16="http://schemas.microsoft.com/office/drawing/2014/main" id="{03693376-1C6C-F15B-897B-29DF694405E9}"/>
              </a:ext>
            </a:extLst>
          </p:cNvPr>
          <p:cNvSpPr>
            <a:spLocks noGrp="1"/>
          </p:cNvSpPr>
          <p:nvPr>
            <p:ph type="pic" sz="quarter" idx="54" hasCustomPrompt="1"/>
          </p:nvPr>
        </p:nvSpPr>
        <p:spPr>
          <a:xfrm>
            <a:off x="6269221"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1" name="Text Placeholder 9">
            <a:extLst>
              <a:ext uri="{FF2B5EF4-FFF2-40B4-BE49-F238E27FC236}">
                <a16:creationId xmlns:a16="http://schemas.microsoft.com/office/drawing/2014/main" id="{77461B86-A1F2-292C-BC4A-3A720C40ECF3}"/>
              </a:ext>
            </a:extLst>
          </p:cNvPr>
          <p:cNvSpPr>
            <a:spLocks noGrp="1"/>
          </p:cNvSpPr>
          <p:nvPr>
            <p:ph type="body" sz="quarter" idx="55" hasCustomPrompt="1"/>
          </p:nvPr>
        </p:nvSpPr>
        <p:spPr>
          <a:xfrm>
            <a:off x="729251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2" name="Text Placeholder 9">
            <a:extLst>
              <a:ext uri="{FF2B5EF4-FFF2-40B4-BE49-F238E27FC236}">
                <a16:creationId xmlns:a16="http://schemas.microsoft.com/office/drawing/2014/main" id="{32236890-E7EA-252D-D7B2-D649918B3AD8}"/>
              </a:ext>
            </a:extLst>
          </p:cNvPr>
          <p:cNvSpPr>
            <a:spLocks noGrp="1"/>
          </p:cNvSpPr>
          <p:nvPr>
            <p:ph type="body" sz="quarter" idx="56" hasCustomPrompt="1"/>
          </p:nvPr>
        </p:nvSpPr>
        <p:spPr>
          <a:xfrm>
            <a:off x="729251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3" name="Picture Placeholder 12">
            <a:extLst>
              <a:ext uri="{FF2B5EF4-FFF2-40B4-BE49-F238E27FC236}">
                <a16:creationId xmlns:a16="http://schemas.microsoft.com/office/drawing/2014/main" id="{9D7279F8-145F-2BC9-392D-C195932B23E9}"/>
              </a:ext>
            </a:extLst>
          </p:cNvPr>
          <p:cNvSpPr>
            <a:spLocks noGrp="1"/>
          </p:cNvSpPr>
          <p:nvPr>
            <p:ph type="pic" sz="quarter" idx="57" hasCustomPrompt="1"/>
          </p:nvPr>
        </p:nvSpPr>
        <p:spPr>
          <a:xfrm>
            <a:off x="6269221"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4" name="Text Placeholder 9">
            <a:extLst>
              <a:ext uri="{FF2B5EF4-FFF2-40B4-BE49-F238E27FC236}">
                <a16:creationId xmlns:a16="http://schemas.microsoft.com/office/drawing/2014/main" id="{38CC5E8C-843D-F801-E86E-74E733EC4AC7}"/>
              </a:ext>
            </a:extLst>
          </p:cNvPr>
          <p:cNvSpPr>
            <a:spLocks noGrp="1"/>
          </p:cNvSpPr>
          <p:nvPr>
            <p:ph type="body" sz="quarter" idx="58" hasCustomPrompt="1"/>
          </p:nvPr>
        </p:nvSpPr>
        <p:spPr>
          <a:xfrm>
            <a:off x="729251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5" name="Text Placeholder 9">
            <a:extLst>
              <a:ext uri="{FF2B5EF4-FFF2-40B4-BE49-F238E27FC236}">
                <a16:creationId xmlns:a16="http://schemas.microsoft.com/office/drawing/2014/main" id="{1F5E5E23-4BD8-2BF8-132F-46B1EEF1CE42}"/>
              </a:ext>
            </a:extLst>
          </p:cNvPr>
          <p:cNvSpPr>
            <a:spLocks noGrp="1"/>
          </p:cNvSpPr>
          <p:nvPr>
            <p:ph type="body" sz="quarter" idx="59" hasCustomPrompt="1"/>
          </p:nvPr>
        </p:nvSpPr>
        <p:spPr>
          <a:xfrm>
            <a:off x="729251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6" name="Picture Placeholder 12">
            <a:extLst>
              <a:ext uri="{FF2B5EF4-FFF2-40B4-BE49-F238E27FC236}">
                <a16:creationId xmlns:a16="http://schemas.microsoft.com/office/drawing/2014/main" id="{5CD9EB6F-BA12-B7A4-0F8D-EF9271F7223A}"/>
              </a:ext>
            </a:extLst>
          </p:cNvPr>
          <p:cNvSpPr>
            <a:spLocks noGrp="1"/>
          </p:cNvSpPr>
          <p:nvPr>
            <p:ph type="pic" sz="quarter" idx="60" hasCustomPrompt="1"/>
          </p:nvPr>
        </p:nvSpPr>
        <p:spPr>
          <a:xfrm>
            <a:off x="6269221"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7" name="Text Placeholder 9">
            <a:extLst>
              <a:ext uri="{FF2B5EF4-FFF2-40B4-BE49-F238E27FC236}">
                <a16:creationId xmlns:a16="http://schemas.microsoft.com/office/drawing/2014/main" id="{23566F37-EF18-0360-14F6-C03B12159510}"/>
              </a:ext>
            </a:extLst>
          </p:cNvPr>
          <p:cNvSpPr>
            <a:spLocks noGrp="1"/>
          </p:cNvSpPr>
          <p:nvPr>
            <p:ph type="body" sz="quarter" idx="61" hasCustomPrompt="1"/>
          </p:nvPr>
        </p:nvSpPr>
        <p:spPr>
          <a:xfrm>
            <a:off x="10176432"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8" name="Text Placeholder 9">
            <a:extLst>
              <a:ext uri="{FF2B5EF4-FFF2-40B4-BE49-F238E27FC236}">
                <a16:creationId xmlns:a16="http://schemas.microsoft.com/office/drawing/2014/main" id="{58D642CD-278F-34F9-CF75-99A7339353CF}"/>
              </a:ext>
            </a:extLst>
          </p:cNvPr>
          <p:cNvSpPr>
            <a:spLocks noGrp="1"/>
          </p:cNvSpPr>
          <p:nvPr>
            <p:ph type="body" sz="quarter" idx="62" hasCustomPrompt="1"/>
          </p:nvPr>
        </p:nvSpPr>
        <p:spPr>
          <a:xfrm>
            <a:off x="10176432"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9" name="Picture Placeholder 12">
            <a:extLst>
              <a:ext uri="{FF2B5EF4-FFF2-40B4-BE49-F238E27FC236}">
                <a16:creationId xmlns:a16="http://schemas.microsoft.com/office/drawing/2014/main" id="{4F6E90F8-DB8A-5E9D-7163-AC30457FEAC0}"/>
              </a:ext>
            </a:extLst>
          </p:cNvPr>
          <p:cNvSpPr>
            <a:spLocks noGrp="1"/>
          </p:cNvSpPr>
          <p:nvPr>
            <p:ph type="pic" sz="quarter" idx="63" hasCustomPrompt="1"/>
          </p:nvPr>
        </p:nvSpPr>
        <p:spPr>
          <a:xfrm>
            <a:off x="9161070"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0" name="Text Placeholder 9">
            <a:extLst>
              <a:ext uri="{FF2B5EF4-FFF2-40B4-BE49-F238E27FC236}">
                <a16:creationId xmlns:a16="http://schemas.microsoft.com/office/drawing/2014/main" id="{7435555B-D553-70C9-B67C-5A661E9585CD}"/>
              </a:ext>
            </a:extLst>
          </p:cNvPr>
          <p:cNvSpPr>
            <a:spLocks noGrp="1"/>
          </p:cNvSpPr>
          <p:nvPr>
            <p:ph type="body" sz="quarter" idx="64" hasCustomPrompt="1"/>
          </p:nvPr>
        </p:nvSpPr>
        <p:spPr>
          <a:xfrm>
            <a:off x="9161070"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61" name="Text Placeholder 9">
            <a:extLst>
              <a:ext uri="{FF2B5EF4-FFF2-40B4-BE49-F238E27FC236}">
                <a16:creationId xmlns:a16="http://schemas.microsoft.com/office/drawing/2014/main" id="{5DB8DE5C-79AE-8E49-DC40-B4E1DDB68BA5}"/>
              </a:ext>
            </a:extLst>
          </p:cNvPr>
          <p:cNvSpPr>
            <a:spLocks noGrp="1"/>
          </p:cNvSpPr>
          <p:nvPr>
            <p:ph type="body" sz="quarter" idx="65" hasCustomPrompt="1"/>
          </p:nvPr>
        </p:nvSpPr>
        <p:spPr>
          <a:xfrm>
            <a:off x="10176432"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2" name="Text Placeholder 9">
            <a:extLst>
              <a:ext uri="{FF2B5EF4-FFF2-40B4-BE49-F238E27FC236}">
                <a16:creationId xmlns:a16="http://schemas.microsoft.com/office/drawing/2014/main" id="{289E0F5F-936F-FA54-01D7-5CD0040D07C7}"/>
              </a:ext>
            </a:extLst>
          </p:cNvPr>
          <p:cNvSpPr>
            <a:spLocks noGrp="1"/>
          </p:cNvSpPr>
          <p:nvPr>
            <p:ph type="body" sz="quarter" idx="66" hasCustomPrompt="1"/>
          </p:nvPr>
        </p:nvSpPr>
        <p:spPr>
          <a:xfrm>
            <a:off x="10176432"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3" name="Picture Placeholder 12">
            <a:extLst>
              <a:ext uri="{FF2B5EF4-FFF2-40B4-BE49-F238E27FC236}">
                <a16:creationId xmlns:a16="http://schemas.microsoft.com/office/drawing/2014/main" id="{11FBE638-0595-F8E5-AFBB-43DC12983672}"/>
              </a:ext>
            </a:extLst>
          </p:cNvPr>
          <p:cNvSpPr>
            <a:spLocks noGrp="1"/>
          </p:cNvSpPr>
          <p:nvPr>
            <p:ph type="pic" sz="quarter" idx="67" hasCustomPrompt="1"/>
          </p:nvPr>
        </p:nvSpPr>
        <p:spPr>
          <a:xfrm>
            <a:off x="9161070"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4" name="Text Placeholder 9">
            <a:extLst>
              <a:ext uri="{FF2B5EF4-FFF2-40B4-BE49-F238E27FC236}">
                <a16:creationId xmlns:a16="http://schemas.microsoft.com/office/drawing/2014/main" id="{A3352A0C-1A08-FCFC-FF9C-CCA8F22308AE}"/>
              </a:ext>
            </a:extLst>
          </p:cNvPr>
          <p:cNvSpPr>
            <a:spLocks noGrp="1"/>
          </p:cNvSpPr>
          <p:nvPr>
            <p:ph type="body" sz="quarter" idx="68" hasCustomPrompt="1"/>
          </p:nvPr>
        </p:nvSpPr>
        <p:spPr>
          <a:xfrm>
            <a:off x="10176432"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5" name="Text Placeholder 9">
            <a:extLst>
              <a:ext uri="{FF2B5EF4-FFF2-40B4-BE49-F238E27FC236}">
                <a16:creationId xmlns:a16="http://schemas.microsoft.com/office/drawing/2014/main" id="{6E261588-76E1-16B7-8374-3F9A28832EF4}"/>
              </a:ext>
            </a:extLst>
          </p:cNvPr>
          <p:cNvSpPr>
            <a:spLocks noGrp="1"/>
          </p:cNvSpPr>
          <p:nvPr>
            <p:ph type="body" sz="quarter" idx="69" hasCustomPrompt="1"/>
          </p:nvPr>
        </p:nvSpPr>
        <p:spPr>
          <a:xfrm>
            <a:off x="10176432"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6" name="Picture Placeholder 12">
            <a:extLst>
              <a:ext uri="{FF2B5EF4-FFF2-40B4-BE49-F238E27FC236}">
                <a16:creationId xmlns:a16="http://schemas.microsoft.com/office/drawing/2014/main" id="{CAE85F7E-2BA3-3513-9E8B-8B03FE7AAC4C}"/>
              </a:ext>
            </a:extLst>
          </p:cNvPr>
          <p:cNvSpPr>
            <a:spLocks noGrp="1"/>
          </p:cNvSpPr>
          <p:nvPr>
            <p:ph type="pic" sz="quarter" idx="70" hasCustomPrompt="1"/>
          </p:nvPr>
        </p:nvSpPr>
        <p:spPr>
          <a:xfrm>
            <a:off x="9161070"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7" name="Text Placeholder 9">
            <a:extLst>
              <a:ext uri="{FF2B5EF4-FFF2-40B4-BE49-F238E27FC236}">
                <a16:creationId xmlns:a16="http://schemas.microsoft.com/office/drawing/2014/main" id="{7280094F-B199-060D-4D4B-CA4F1BFCF5F3}"/>
              </a:ext>
            </a:extLst>
          </p:cNvPr>
          <p:cNvSpPr>
            <a:spLocks noGrp="1"/>
          </p:cNvSpPr>
          <p:nvPr>
            <p:ph type="body" sz="quarter" idx="71" hasCustomPrompt="1"/>
          </p:nvPr>
        </p:nvSpPr>
        <p:spPr>
          <a:xfrm>
            <a:off x="10176432"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8" name="Text Placeholder 9">
            <a:extLst>
              <a:ext uri="{FF2B5EF4-FFF2-40B4-BE49-F238E27FC236}">
                <a16:creationId xmlns:a16="http://schemas.microsoft.com/office/drawing/2014/main" id="{253E3C85-558C-05C1-155E-0E52AA94351F}"/>
              </a:ext>
            </a:extLst>
          </p:cNvPr>
          <p:cNvSpPr>
            <a:spLocks noGrp="1"/>
          </p:cNvSpPr>
          <p:nvPr>
            <p:ph type="body" sz="quarter" idx="72" hasCustomPrompt="1"/>
          </p:nvPr>
        </p:nvSpPr>
        <p:spPr>
          <a:xfrm>
            <a:off x="10176432"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9" name="Picture Placeholder 12">
            <a:extLst>
              <a:ext uri="{FF2B5EF4-FFF2-40B4-BE49-F238E27FC236}">
                <a16:creationId xmlns:a16="http://schemas.microsoft.com/office/drawing/2014/main" id="{E5B87C2C-7F36-6D34-D014-54305471A5A7}"/>
              </a:ext>
            </a:extLst>
          </p:cNvPr>
          <p:cNvSpPr>
            <a:spLocks noGrp="1"/>
          </p:cNvSpPr>
          <p:nvPr>
            <p:ph type="pic" sz="quarter" idx="73" hasCustomPrompt="1"/>
          </p:nvPr>
        </p:nvSpPr>
        <p:spPr>
          <a:xfrm>
            <a:off x="9161070"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70" name="SmartArt Placeholder 7">
            <a:extLst>
              <a:ext uri="{FF2B5EF4-FFF2-40B4-BE49-F238E27FC236}">
                <a16:creationId xmlns:a16="http://schemas.microsoft.com/office/drawing/2014/main" id="{162A8BA6-6F67-C4EB-3430-78F1A0EC0F06}"/>
              </a:ext>
            </a:extLst>
          </p:cNvPr>
          <p:cNvSpPr>
            <a:spLocks noGrp="1"/>
          </p:cNvSpPr>
          <p:nvPr>
            <p:ph type="dgm" sz="quarter" idx="74" hasCustomPrompt="1"/>
          </p:nvPr>
        </p:nvSpPr>
        <p:spPr>
          <a:xfrm>
            <a:off x="485523" y="1696224"/>
            <a:ext cx="2548800" cy="18000"/>
          </a:xfrm>
          <a:solidFill>
            <a:schemeClr val="tx2"/>
          </a:solidFill>
        </p:spPr>
        <p:txBody>
          <a:bodyPr/>
          <a:lstStyle>
            <a:lvl1pPr marL="0" indent="0">
              <a:buNone/>
              <a:defRPr sz="800"/>
            </a:lvl1pPr>
          </a:lstStyle>
          <a:p>
            <a:r>
              <a:rPr lang="en-US" dirty="0"/>
              <a:t> </a:t>
            </a:r>
          </a:p>
        </p:txBody>
      </p:sp>
      <p:sp>
        <p:nvSpPr>
          <p:cNvPr id="71" name="SmartArt Placeholder 7">
            <a:extLst>
              <a:ext uri="{FF2B5EF4-FFF2-40B4-BE49-F238E27FC236}">
                <a16:creationId xmlns:a16="http://schemas.microsoft.com/office/drawing/2014/main" id="{EC5DF0FE-64D1-AB19-CAF1-A390D6492B0D}"/>
              </a:ext>
            </a:extLst>
          </p:cNvPr>
          <p:cNvSpPr>
            <a:spLocks noGrp="1"/>
          </p:cNvSpPr>
          <p:nvPr>
            <p:ph type="dgm" sz="quarter" idx="75" hasCustomPrompt="1"/>
          </p:nvPr>
        </p:nvSpPr>
        <p:spPr>
          <a:xfrm>
            <a:off x="3377372" y="1696224"/>
            <a:ext cx="2548800" cy="18000"/>
          </a:xfrm>
          <a:solidFill>
            <a:schemeClr val="tx2"/>
          </a:solidFill>
        </p:spPr>
        <p:txBody>
          <a:bodyPr/>
          <a:lstStyle>
            <a:lvl1pPr marL="0" indent="0">
              <a:buNone/>
              <a:defRPr sz="800"/>
            </a:lvl1pPr>
          </a:lstStyle>
          <a:p>
            <a:r>
              <a:rPr lang="en-US" dirty="0"/>
              <a:t> </a:t>
            </a:r>
          </a:p>
        </p:txBody>
      </p:sp>
      <p:sp>
        <p:nvSpPr>
          <p:cNvPr id="72" name="SmartArt Placeholder 7">
            <a:extLst>
              <a:ext uri="{FF2B5EF4-FFF2-40B4-BE49-F238E27FC236}">
                <a16:creationId xmlns:a16="http://schemas.microsoft.com/office/drawing/2014/main" id="{60800279-F9E3-EDED-BB35-F73EEF52F830}"/>
              </a:ext>
            </a:extLst>
          </p:cNvPr>
          <p:cNvSpPr>
            <a:spLocks noGrp="1"/>
          </p:cNvSpPr>
          <p:nvPr>
            <p:ph type="dgm" sz="quarter" idx="76" hasCustomPrompt="1"/>
          </p:nvPr>
        </p:nvSpPr>
        <p:spPr>
          <a:xfrm>
            <a:off x="6269221" y="1696224"/>
            <a:ext cx="2548800" cy="18000"/>
          </a:xfrm>
          <a:solidFill>
            <a:schemeClr val="tx2"/>
          </a:solidFill>
        </p:spPr>
        <p:txBody>
          <a:bodyPr/>
          <a:lstStyle>
            <a:lvl1pPr marL="0" indent="0">
              <a:buNone/>
              <a:defRPr sz="800"/>
            </a:lvl1pPr>
          </a:lstStyle>
          <a:p>
            <a:r>
              <a:rPr lang="en-US" dirty="0"/>
              <a:t> </a:t>
            </a:r>
          </a:p>
        </p:txBody>
      </p:sp>
      <p:sp>
        <p:nvSpPr>
          <p:cNvPr id="73" name="SmartArt Placeholder 7">
            <a:extLst>
              <a:ext uri="{FF2B5EF4-FFF2-40B4-BE49-F238E27FC236}">
                <a16:creationId xmlns:a16="http://schemas.microsoft.com/office/drawing/2014/main" id="{1BF95AC1-33EC-C487-C489-B7A97BBB2925}"/>
              </a:ext>
            </a:extLst>
          </p:cNvPr>
          <p:cNvSpPr>
            <a:spLocks noGrp="1"/>
          </p:cNvSpPr>
          <p:nvPr>
            <p:ph type="dgm" sz="quarter" idx="77" hasCustomPrompt="1"/>
          </p:nvPr>
        </p:nvSpPr>
        <p:spPr>
          <a:xfrm>
            <a:off x="9161070" y="1696224"/>
            <a:ext cx="2548800" cy="18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33834378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1924AF12-BE06-46D9-9758-E574F2474CE6}"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40692907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5580675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2">
    <p:spTree>
      <p:nvGrpSpPr>
        <p:cNvPr id="1" name=""/>
        <p:cNvGrpSpPr/>
        <p:nvPr/>
      </p:nvGrpSpPr>
      <p:grpSpPr>
        <a:xfrm>
          <a:off x="0" y="0"/>
          <a:ext cx="0" cy="0"/>
          <a:chOff x="0" y="0"/>
          <a:chExt cx="0" cy="0"/>
        </a:xfrm>
      </p:grpSpPr>
      <p:pic>
        <p:nvPicPr>
          <p:cNvPr id="6" name="Picture 5" descr="A bright light in the dark&#10;&#10;Description automatically generated">
            <a:extLst>
              <a:ext uri="{FF2B5EF4-FFF2-40B4-BE49-F238E27FC236}">
                <a16:creationId xmlns:a16="http://schemas.microsoft.com/office/drawing/2014/main" id="{963FEC0B-473D-E3B8-1E1E-E29DFA66AD11}"/>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16" name="Group 15">
            <a:extLst>
              <a:ext uri="{FF2B5EF4-FFF2-40B4-BE49-F238E27FC236}">
                <a16:creationId xmlns:a16="http://schemas.microsoft.com/office/drawing/2014/main" id="{D6511197-B1BA-E6CC-13B8-2DD99B355A04}"/>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1EE8315B-FEB1-CC4D-6FB1-F5D1F2C1EE95}"/>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51C6EC0-0FDE-C123-7424-1752D2374435}"/>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DFB16D98-C784-FAB9-BCBC-EA53480E5BA8}"/>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4788DF65-E85A-7EA9-F2BB-B439D5C7EB16}"/>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B6421F7-1BA7-70C3-4C7B-0694CD3F9A6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E0E8BD61-2DD9-6340-EB16-98CFEA0A221D}"/>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B4038A11-FAB8-DE3A-2D5D-3D1F11925688}"/>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FD45E8E5-E623-933A-074B-D3B9860ABECB}"/>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
        <p:nvSpPr>
          <p:cNvPr id="28" name="Subtitle 2">
            <a:extLst>
              <a:ext uri="{FF2B5EF4-FFF2-40B4-BE49-F238E27FC236}">
                <a16:creationId xmlns:a16="http://schemas.microsoft.com/office/drawing/2014/main" id="{4CE2B77E-5DDA-CC5C-A575-69779E57947F}"/>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2C2EB3B4-62C2-DB27-F905-7B5310DF5CF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41B1F747-977A-C01C-9182-B92C691E57F0}"/>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spTree>
    <p:extLst>
      <p:ext uri="{BB962C8B-B14F-4D97-AF65-F5344CB8AC3E}">
        <p14:creationId xmlns:p14="http://schemas.microsoft.com/office/powerpoint/2010/main" val="14963028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76F31E31-25A6-21A9-5DF2-0E1AA48A3DF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195E5ED2-D1BB-AC6E-BF6A-D4BD239F1FE9}"/>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51D43938-5757-1C8A-B3BA-59EC353FB6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927907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Frame Yellow">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5BBB5A-0446-3C14-B12C-56A5730E1CC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34EF81A0-CB40-42B3-5E1A-AA5D72BFB4D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F7C1D2CA-2DB1-76BC-DAFE-210631AEC288}"/>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120066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Frame Wri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6FA399-654A-7130-1FF0-0F0197A98C2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11"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38649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12" name="Title 4">
            <a:extLst>
              <a:ext uri="{FF2B5EF4-FFF2-40B4-BE49-F238E27FC236}">
                <a16:creationId xmlns:a16="http://schemas.microsoft.com/office/drawing/2014/main" id="{1F7B1FDC-B90E-6693-A750-B9BA4B535E8A}"/>
              </a:ext>
            </a:extLst>
          </p:cNvPr>
          <p:cNvSpPr>
            <a:spLocks noGrp="1"/>
          </p:cNvSpPr>
          <p:nvPr>
            <p:ph type="title"/>
          </p:nvPr>
        </p:nvSpPr>
        <p:spPr>
          <a:xfrm>
            <a:off x="889762" y="21272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13"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44759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CB01B256-70C6-9663-9CC6-1F22ADBAE7C3}"/>
              </a:ext>
            </a:extLst>
          </p:cNvPr>
          <p:cNvGrpSpPr/>
          <p:nvPr userDrawn="1"/>
        </p:nvGrpSpPr>
        <p:grpSpPr>
          <a:xfrm>
            <a:off x="485774" y="719508"/>
            <a:ext cx="5706110" cy="4360545"/>
            <a:chOff x="485774" y="719508"/>
            <a:chExt cx="5706110" cy="4360545"/>
          </a:xfrm>
        </p:grpSpPr>
        <p:sp>
          <p:nvSpPr>
            <p:cNvPr id="10" name="Freeform 25">
              <a:extLst>
                <a:ext uri="{FF2B5EF4-FFF2-40B4-BE49-F238E27FC236}">
                  <a16:creationId xmlns:a16="http://schemas.microsoft.com/office/drawing/2014/main" id="{F7E50E80-DFF0-E065-898F-1AFD970459B6}"/>
                </a:ext>
              </a:extLst>
            </p:cNvPr>
            <p:cNvSpPr/>
            <p:nvPr userDrawn="1"/>
          </p:nvSpPr>
          <p:spPr>
            <a:xfrm>
              <a:off x="485774" y="49784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14" name="Freeform 3">
              <a:extLst>
                <a:ext uri="{FF2B5EF4-FFF2-40B4-BE49-F238E27FC236}">
                  <a16:creationId xmlns:a16="http://schemas.microsoft.com/office/drawing/2014/main" id="{7E9D0337-F340-664F-6A13-B03AA4BA4F82}"/>
                </a:ext>
              </a:extLst>
            </p:cNvPr>
            <p:cNvSpPr/>
            <p:nvPr userDrawn="1"/>
          </p:nvSpPr>
          <p:spPr>
            <a:xfrm>
              <a:off x="485775" y="7195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
        <p:nvSpPr>
          <p:cNvPr id="15" name="TextBox 14">
            <a:extLst>
              <a:ext uri="{FF2B5EF4-FFF2-40B4-BE49-F238E27FC236}">
                <a16:creationId xmlns:a16="http://schemas.microsoft.com/office/drawing/2014/main" id="{EEB2775D-C14D-1FFE-E3E9-4E62DDA32301}"/>
              </a:ext>
            </a:extLst>
          </p:cNvPr>
          <p:cNvSpPr txBox="1"/>
          <p:nvPr userDrawn="1"/>
        </p:nvSpPr>
        <p:spPr>
          <a:xfrm>
            <a:off x="461984" y="5552404"/>
            <a:ext cx="1045073" cy="197581"/>
          </a:xfrm>
          <a:prstGeom prst="rect">
            <a:avLst/>
          </a:prstGeom>
          <a:noFill/>
        </p:spPr>
        <p:txBody>
          <a:bodyPr wrap="square" lIns="0" tIns="0" rIns="0" bIns="0" rtlCol="0" anchor="ctr" anchorCtr="0">
            <a:noAutofit/>
          </a:bodyPr>
          <a:lstStyle/>
          <a:p>
            <a:r>
              <a:rPr lang="en-GB" sz="1200" dirty="0">
                <a:solidFill>
                  <a:schemeClr val="bg1"/>
                </a:solidFill>
                <a:latin typeface="EYInterstate Light" panose="02000506000000020004" pitchFamily="2" charset="0"/>
              </a:rPr>
              <a:t>Written by</a:t>
            </a:r>
          </a:p>
        </p:txBody>
      </p:sp>
      <p:sp>
        <p:nvSpPr>
          <p:cNvPr id="16" name="Text Placeholder 16">
            <a:extLst>
              <a:ext uri="{FF2B5EF4-FFF2-40B4-BE49-F238E27FC236}">
                <a16:creationId xmlns:a16="http://schemas.microsoft.com/office/drawing/2014/main" id="{FAE2F50B-78AF-04F3-4BFF-980630AF7AFF}"/>
              </a:ext>
            </a:extLst>
          </p:cNvPr>
          <p:cNvSpPr>
            <a:spLocks noGrp="1"/>
          </p:cNvSpPr>
          <p:nvPr>
            <p:ph type="body" sz="quarter" idx="14" hasCustomPrompt="1"/>
          </p:nvPr>
        </p:nvSpPr>
        <p:spPr>
          <a:xfrm>
            <a:off x="1333184" y="5966393"/>
            <a:ext cx="3089275" cy="180000"/>
          </a:xfrm>
        </p:spPr>
        <p:txBody>
          <a:bodyPr/>
          <a:lstStyle>
            <a:lvl1pPr marL="0" indent="0">
              <a:buNone/>
              <a:defRPr sz="1200">
                <a:solidFill>
                  <a:schemeClr val="tx2"/>
                </a:solidFill>
              </a:defRPr>
            </a:lvl1pPr>
          </a:lstStyle>
          <a:p>
            <a:pPr lvl="0"/>
            <a:r>
              <a:rPr lang="en-US" dirty="0"/>
              <a:t>Name Surname</a:t>
            </a:r>
            <a:endParaRPr lang="en-GB" dirty="0"/>
          </a:p>
        </p:txBody>
      </p:sp>
      <p:sp>
        <p:nvSpPr>
          <p:cNvPr id="17" name="Text Placeholder 16">
            <a:extLst>
              <a:ext uri="{FF2B5EF4-FFF2-40B4-BE49-F238E27FC236}">
                <a16:creationId xmlns:a16="http://schemas.microsoft.com/office/drawing/2014/main" id="{A5473ED8-C1F4-379D-AE01-5E7A3D5F3401}"/>
              </a:ext>
            </a:extLst>
          </p:cNvPr>
          <p:cNvSpPr>
            <a:spLocks noGrp="1"/>
          </p:cNvSpPr>
          <p:nvPr>
            <p:ph type="body" sz="quarter" idx="15" hasCustomPrompt="1"/>
          </p:nvPr>
        </p:nvSpPr>
        <p:spPr>
          <a:xfrm>
            <a:off x="1333184" y="6164011"/>
            <a:ext cx="3089275" cy="180000"/>
          </a:xfrm>
        </p:spPr>
        <p:txBody>
          <a:bodyPr/>
          <a:lstStyle>
            <a:lvl1pPr marL="0" indent="0">
              <a:buNone/>
              <a:defRPr sz="1200">
                <a:solidFill>
                  <a:schemeClr val="bg1"/>
                </a:solidFill>
              </a:defRPr>
            </a:lvl1pPr>
          </a:lstStyle>
          <a:p>
            <a:pPr lvl="0"/>
            <a:r>
              <a:rPr lang="en-US" dirty="0"/>
              <a:t>Job Title</a:t>
            </a:r>
            <a:endParaRPr lang="en-GB" dirty="0"/>
          </a:p>
        </p:txBody>
      </p:sp>
      <p:sp>
        <p:nvSpPr>
          <p:cNvPr id="18" name="Picture Placeholder 19">
            <a:extLst>
              <a:ext uri="{FF2B5EF4-FFF2-40B4-BE49-F238E27FC236}">
                <a16:creationId xmlns:a16="http://schemas.microsoft.com/office/drawing/2014/main" id="{812BC08D-D0F7-900D-1481-4C172F6BE56E}"/>
              </a:ext>
            </a:extLst>
          </p:cNvPr>
          <p:cNvSpPr>
            <a:spLocks noGrp="1"/>
          </p:cNvSpPr>
          <p:nvPr>
            <p:ph type="pic" sz="quarter" idx="16"/>
          </p:nvPr>
        </p:nvSpPr>
        <p:spPr>
          <a:xfrm>
            <a:off x="461983" y="5861846"/>
            <a:ext cx="576000" cy="576000"/>
          </a:xfrm>
          <a:prstGeom prst="ellipse">
            <a:avLst/>
          </a:prstGeom>
        </p:spPr>
        <p:txBody>
          <a:bodyPr anchor="ctr"/>
          <a:lstStyle>
            <a:lvl1pPr marL="0" indent="0" algn="ctr">
              <a:buNone/>
              <a:defRPr sz="900">
                <a:solidFill>
                  <a:schemeClr val="bg1"/>
                </a:solidFill>
              </a:defRPr>
            </a:lvl1pPr>
          </a:lstStyle>
          <a:p>
            <a:endParaRPr lang="en-GB" dirty="0"/>
          </a:p>
        </p:txBody>
      </p:sp>
      <p:cxnSp>
        <p:nvCxnSpPr>
          <p:cNvPr id="19" name="Straight Connector 18">
            <a:extLst>
              <a:ext uri="{FF2B5EF4-FFF2-40B4-BE49-F238E27FC236}">
                <a16:creationId xmlns:a16="http://schemas.microsoft.com/office/drawing/2014/main" id="{D25B130A-4E65-32BD-4CB8-C7E2B623FD74}"/>
              </a:ext>
            </a:extLst>
          </p:cNvPr>
          <p:cNvCxnSpPr>
            <a:cxnSpLocks/>
          </p:cNvCxnSpPr>
          <p:nvPr userDrawn="1"/>
        </p:nvCxnSpPr>
        <p:spPr>
          <a:xfrm>
            <a:off x="1333184" y="5656264"/>
            <a:ext cx="8122101" cy="0"/>
          </a:xfrm>
          <a:prstGeom prst="line">
            <a:avLst/>
          </a:prstGeom>
          <a:ln w="9525" cap="flat" cmpd="sng" algn="ctr">
            <a:solidFill>
              <a:srgbClr val="C4C4CD"/>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06455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 Frame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13817A-1A0E-6215-C86F-711F67622AC3}"/>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9167EEE6-F985-2112-F3A8-85F1A04A37B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166D7E4E-2A81-A5AB-16CA-DBCEFBD5914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5799404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Frame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B25F44-CAE3-AE0B-B97B-B0F6E4B43D50}"/>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7E7E8938-439A-DB5B-B3DF-7EF202013D5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4" name="Group 3">
            <a:extLst>
              <a:ext uri="{FF2B5EF4-FFF2-40B4-BE49-F238E27FC236}">
                <a16:creationId xmlns:a16="http://schemas.microsoft.com/office/drawing/2014/main" id="{1A067759-C6C3-3B7B-ABF5-859A6A6352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CC99724B-50FD-5B78-B6B7-D645073026A7}"/>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Tree>
    <p:extLst>
      <p:ext uri="{BB962C8B-B14F-4D97-AF65-F5344CB8AC3E}">
        <p14:creationId xmlns:p14="http://schemas.microsoft.com/office/powerpoint/2010/main" val="4153066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pic>
        <p:nvPicPr>
          <p:cNvPr id="11" name="Background" descr="A colorful light in the dark&#10;&#10;Description automatically generated">
            <a:extLst>
              <a:ext uri="{FF2B5EF4-FFF2-40B4-BE49-F238E27FC236}">
                <a16:creationId xmlns:a16="http://schemas.microsoft.com/office/drawing/2014/main" id="{B01642D7-4E4F-867F-08FE-F5B7458A38C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3"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096"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8670"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dirty="0"/>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41B97B5-B1CE-46C5-B96A-83834BEC5965}"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grpSp>
        <p:nvGrpSpPr>
          <p:cNvPr id="17" name="Logo">
            <a:extLst>
              <a:ext uri="{FF2B5EF4-FFF2-40B4-BE49-F238E27FC236}">
                <a16:creationId xmlns:a16="http://schemas.microsoft.com/office/drawing/2014/main" id="{EC0BFB89-FAB5-160D-D6E7-673C72C630D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49E0C4E9-31F6-3AD8-056E-81A5BE6A3E4C}"/>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290A4FFE-C215-2C91-4D46-32D31805E46C}"/>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7E3BFB0A-D692-C730-136A-21B4EBAA94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5002664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le Slide Fram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D8D4830-1AF6-9C3D-EC53-70FC3C7CBE5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E8BA944B-A631-ACF6-36AE-7C814C7A5C9A}"/>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 name="Group 2">
            <a:extLst>
              <a:ext uri="{FF2B5EF4-FFF2-40B4-BE49-F238E27FC236}">
                <a16:creationId xmlns:a16="http://schemas.microsoft.com/office/drawing/2014/main" id="{B1B984E4-95BA-5123-1CFC-48CE97FD819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 name="Freeform 1">
              <a:extLst>
                <a:ext uri="{FF2B5EF4-FFF2-40B4-BE49-F238E27FC236}">
                  <a16:creationId xmlns:a16="http://schemas.microsoft.com/office/drawing/2014/main" id="{63327741-8A1F-B922-5F7C-0313A67883A4}"/>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7903467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le Slide Frame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7BB4A-5FCC-BE0E-4598-A4CBBA847A08}"/>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6DE89320-B084-3AA1-F041-ECD9699F7EF4}"/>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E76002E9-E0C8-43F6-867E-B59C9AE9217B}"/>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00C864"/>
                </a:gs>
                <a:gs pos="100000">
                  <a:srgbClr val="4696FF"/>
                </a:gs>
              </a:gsLst>
              <a:lin ang="1860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9928389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Slide Frame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F5E0C7-6CC4-C4E1-946D-4BAC78CCDAE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2E27567-DFCD-709F-AF40-B7A340ECC0FE}"/>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AAC690EE-1BB8-29C6-B9D8-2BD7B4AE078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32FF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32820680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Slide Frame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1B9AAE-F698-5F49-FF7D-DB273B1EE18B}"/>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00068369-6C63-44AF-3E4E-30E5F2D1F83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8F7E7875-967C-8167-6219-7AD2981B3A4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32FF"/>
                </a:gs>
                <a:gs pos="100000">
                  <a:srgbClr val="E95023"/>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17905337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Frame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AFCAD8-0916-AF46-1471-030E4128E25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5" name="Group 4">
            <a:extLst>
              <a:ext uri="{FF2B5EF4-FFF2-40B4-BE49-F238E27FC236}">
                <a16:creationId xmlns:a16="http://schemas.microsoft.com/office/drawing/2014/main" id="{AA89752D-8E95-B790-7077-E6201AB412C3}"/>
              </a:ext>
            </a:extLst>
          </p:cNvPr>
          <p:cNvGrpSpPr/>
          <p:nvPr userDrawn="1"/>
        </p:nvGrpSpPr>
        <p:grpSpPr>
          <a:xfrm>
            <a:off x="485775" y="6164633"/>
            <a:ext cx="4940935" cy="318770"/>
            <a:chOff x="485775" y="6164633"/>
            <a:chExt cx="4940935" cy="318770"/>
          </a:xfrm>
        </p:grpSpPr>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D6FD7948-9E7C-1CE1-F28B-D2D349BB86F0}"/>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C5FD45"/>
                </a:gs>
                <a:gs pos="100000">
                  <a:srgbClr val="80FBFD"/>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772039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descr="A blurry image of a colorful light&#10;&#10;Description automatically generated">
            <a:extLst>
              <a:ext uri="{FF2B5EF4-FFF2-40B4-BE49-F238E27FC236}">
                <a16:creationId xmlns:a16="http://schemas.microsoft.com/office/drawing/2014/main" id="{388CF986-E6D2-86D0-6501-D59429EAD0A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6" name="Date Placeholder 15">
            <a:extLst>
              <a:ext uri="{FF2B5EF4-FFF2-40B4-BE49-F238E27FC236}">
                <a16:creationId xmlns:a16="http://schemas.microsoft.com/office/drawing/2014/main" id="{DB4372B3-E211-F19D-CBD9-6CEDF871BD0C}"/>
              </a:ext>
            </a:extLst>
          </p:cNvPr>
          <p:cNvSpPr>
            <a:spLocks noGrp="1"/>
          </p:cNvSpPr>
          <p:nvPr>
            <p:ph type="dt" sz="half" idx="14"/>
          </p:nvPr>
        </p:nvSpPr>
        <p:spPr/>
        <p:txBody>
          <a:bodyPr/>
          <a:lstStyle/>
          <a:p>
            <a:fld id="{587AE7D4-D909-4109-A95D-3FC199CCB2C0}" type="datetime1">
              <a:rPr lang="en-US" smtClean="0"/>
              <a:t>3/21/2025</a:t>
            </a:fld>
            <a:endParaRPr lang="en-US" dirty="0"/>
          </a:p>
        </p:txBody>
      </p:sp>
      <p:sp>
        <p:nvSpPr>
          <p:cNvPr id="17" name="Footer Placeholder 16">
            <a:extLst>
              <a:ext uri="{FF2B5EF4-FFF2-40B4-BE49-F238E27FC236}">
                <a16:creationId xmlns:a16="http://schemas.microsoft.com/office/drawing/2014/main" id="{53173B02-1E93-D358-4602-350A7447C76C}"/>
              </a:ext>
            </a:extLst>
          </p:cNvPr>
          <p:cNvSpPr>
            <a:spLocks noGrp="1"/>
          </p:cNvSpPr>
          <p:nvPr>
            <p:ph type="ftr" sz="quarter" idx="15"/>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A5E3423F-0FF8-8E54-CEB8-1F15261AFD0E}"/>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D3CF5FC1-8EBA-8F68-D0E5-727D21919CEC}"/>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AE5FDF1F-8E3A-FB66-7C81-266601DA4005}"/>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91C765C7-1DD0-DFBB-9089-29849D42BA8D}"/>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50B43463-538D-A50A-4299-A6C5A973766D}"/>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5515969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pic>
        <p:nvPicPr>
          <p:cNvPr id="13" name="Picture 12" descr="A blurry image of a colorful light&#10;&#10;Description automatically generated">
            <a:extLst>
              <a:ext uri="{FF2B5EF4-FFF2-40B4-BE49-F238E27FC236}">
                <a16:creationId xmlns:a16="http://schemas.microsoft.com/office/drawing/2014/main" id="{ADC82D1B-1943-B3BC-B7E9-DADF1458A76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F04263E-9F32-7609-1152-7E305FEBE745}"/>
              </a:ext>
            </a:extLst>
          </p:cNvPr>
          <p:cNvSpPr>
            <a:spLocks noGrp="1"/>
          </p:cNvSpPr>
          <p:nvPr>
            <p:ph type="dt" sz="half" idx="14"/>
          </p:nvPr>
        </p:nvSpPr>
        <p:spPr/>
        <p:txBody>
          <a:bodyPr/>
          <a:lstStyle/>
          <a:p>
            <a:fld id="{D4E59C0B-A301-47D7-A25C-27D2115D1CC3}" type="datetime1">
              <a:rPr lang="en-US" smtClean="0"/>
              <a:t>3/21/2025</a:t>
            </a:fld>
            <a:endParaRPr lang="en-US" dirty="0"/>
          </a:p>
        </p:txBody>
      </p:sp>
      <p:sp>
        <p:nvSpPr>
          <p:cNvPr id="15" name="Footer Placeholder 14">
            <a:extLst>
              <a:ext uri="{FF2B5EF4-FFF2-40B4-BE49-F238E27FC236}">
                <a16:creationId xmlns:a16="http://schemas.microsoft.com/office/drawing/2014/main" id="{F7F02905-9FFE-65B7-8565-3E827BBAECD9}"/>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10BD8AE-BB2B-B523-1D74-4E8DBE2102BC}"/>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7" name="Group 4">
            <a:extLst>
              <a:ext uri="{FF2B5EF4-FFF2-40B4-BE49-F238E27FC236}">
                <a16:creationId xmlns:a16="http://schemas.microsoft.com/office/drawing/2014/main" id="{6C50EF9C-A411-B76F-4417-55EA0CDCAD28}"/>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5CE13AFD-214E-24E8-0633-0508635B5C0E}"/>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88E5DF2-C2EC-705B-7734-81A5ACCECEC3}"/>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2EF38C94-0C58-F9C8-0963-86769B7977B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3807784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A6C92DE9-1F7F-6A8E-389D-FBCE38254AD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3" name="Date Placeholder 12">
            <a:extLst>
              <a:ext uri="{FF2B5EF4-FFF2-40B4-BE49-F238E27FC236}">
                <a16:creationId xmlns:a16="http://schemas.microsoft.com/office/drawing/2014/main" id="{A4B60AF8-644E-A0B2-7653-4332A03759FC}"/>
              </a:ext>
            </a:extLst>
          </p:cNvPr>
          <p:cNvSpPr>
            <a:spLocks noGrp="1"/>
          </p:cNvSpPr>
          <p:nvPr>
            <p:ph type="dt" sz="half" idx="14"/>
          </p:nvPr>
        </p:nvSpPr>
        <p:spPr/>
        <p:txBody>
          <a:bodyPr/>
          <a:lstStyle/>
          <a:p>
            <a:fld id="{637D316F-1268-4431-A741-5D0F481E1DCF}" type="datetime1">
              <a:rPr lang="en-US" smtClean="0"/>
              <a:t>3/21/2025</a:t>
            </a:fld>
            <a:endParaRPr lang="en-US" dirty="0"/>
          </a:p>
        </p:txBody>
      </p:sp>
      <p:sp>
        <p:nvSpPr>
          <p:cNvPr id="14" name="Footer Placeholder 13">
            <a:extLst>
              <a:ext uri="{FF2B5EF4-FFF2-40B4-BE49-F238E27FC236}">
                <a16:creationId xmlns:a16="http://schemas.microsoft.com/office/drawing/2014/main" id="{466D1FDE-8AD4-4D56-5318-1DD8ED2FCACC}"/>
              </a:ext>
            </a:extLst>
          </p:cNvPr>
          <p:cNvSpPr>
            <a:spLocks noGrp="1"/>
          </p:cNvSpPr>
          <p:nvPr>
            <p:ph type="ftr" sz="quarter" idx="15"/>
          </p:nvPr>
        </p:nvSpPr>
        <p:spPr/>
        <p:txBody>
          <a:bodyPr/>
          <a:lstStyle/>
          <a:p>
            <a:r>
              <a:rPr lang="en-US"/>
              <a:t>Insert footer text here</a:t>
            </a:r>
          </a:p>
        </p:txBody>
      </p:sp>
      <p:sp>
        <p:nvSpPr>
          <p:cNvPr id="15" name="Slide Number Placeholder 14">
            <a:extLst>
              <a:ext uri="{FF2B5EF4-FFF2-40B4-BE49-F238E27FC236}">
                <a16:creationId xmlns:a16="http://schemas.microsoft.com/office/drawing/2014/main" id="{180F9161-0A5B-9390-AAC5-925D1AE2AA83}"/>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DFFE949A-6E9F-DCCB-3981-444F818B70A6}"/>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6E874CEB-2D3F-A7FC-68BB-B1E5B73F857B}"/>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BE24A05-3707-8B71-381D-4FC6EE679AF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FEF9B997-BE91-43C4-F809-E78685E578A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081874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4">
    <p:spTree>
      <p:nvGrpSpPr>
        <p:cNvPr id="1" name=""/>
        <p:cNvGrpSpPr/>
        <p:nvPr/>
      </p:nvGrpSpPr>
      <p:grpSpPr>
        <a:xfrm>
          <a:off x="0" y="0"/>
          <a:ext cx="0" cy="0"/>
          <a:chOff x="0" y="0"/>
          <a:chExt cx="0" cy="0"/>
        </a:xfrm>
      </p:grpSpPr>
      <p:pic>
        <p:nvPicPr>
          <p:cNvPr id="13" name="Picture 12" descr="A blurry image of a rainbow&#10;&#10;Description automatically generated">
            <a:extLst>
              <a:ext uri="{FF2B5EF4-FFF2-40B4-BE49-F238E27FC236}">
                <a16:creationId xmlns:a16="http://schemas.microsoft.com/office/drawing/2014/main" id="{C8E8709F-6A78-59BB-D254-AE4C7F2A57D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A3F83A6-1D48-7A59-F89B-1AD446292A93}"/>
              </a:ext>
            </a:extLst>
          </p:cNvPr>
          <p:cNvSpPr>
            <a:spLocks noGrp="1"/>
          </p:cNvSpPr>
          <p:nvPr>
            <p:ph type="dt" sz="half" idx="14"/>
          </p:nvPr>
        </p:nvSpPr>
        <p:spPr/>
        <p:txBody>
          <a:bodyPr/>
          <a:lstStyle/>
          <a:p>
            <a:fld id="{535555C3-DC00-46EA-9086-667F713D2BC0}" type="datetime1">
              <a:rPr lang="en-US" smtClean="0"/>
              <a:t>3/21/2025</a:t>
            </a:fld>
            <a:endParaRPr lang="en-US" dirty="0"/>
          </a:p>
        </p:txBody>
      </p:sp>
      <p:sp>
        <p:nvSpPr>
          <p:cNvPr id="15" name="Footer Placeholder 14">
            <a:extLst>
              <a:ext uri="{FF2B5EF4-FFF2-40B4-BE49-F238E27FC236}">
                <a16:creationId xmlns:a16="http://schemas.microsoft.com/office/drawing/2014/main" id="{7E103D91-874B-B49F-B9D9-85F52EAD810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C95BFB4-BABD-DFFF-43A5-9ABB8A6638B7}"/>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798A70C5-9B3E-7941-E067-8A9791BCF2D1}"/>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FF0F4F06-C9A4-A997-AB67-59B717C13766}"/>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D63C193D-825D-B7A7-F2EF-F53A60100122}"/>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44996D9C-EDDB-9A0C-B93D-E5808F8C79D2}"/>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4771246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5">
    <p:spTree>
      <p:nvGrpSpPr>
        <p:cNvPr id="1" name=""/>
        <p:cNvGrpSpPr/>
        <p:nvPr/>
      </p:nvGrpSpPr>
      <p:grpSpPr>
        <a:xfrm>
          <a:off x="0" y="0"/>
          <a:ext cx="0" cy="0"/>
          <a:chOff x="0" y="0"/>
          <a:chExt cx="0" cy="0"/>
        </a:xfrm>
      </p:grpSpPr>
      <p:pic>
        <p:nvPicPr>
          <p:cNvPr id="7" name="Picture 6" descr="A colorful circle on a black background&#10;&#10;Description automatically generated">
            <a:extLst>
              <a:ext uri="{FF2B5EF4-FFF2-40B4-BE49-F238E27FC236}">
                <a16:creationId xmlns:a16="http://schemas.microsoft.com/office/drawing/2014/main" id="{9B1A0959-0F7F-FF84-F8C5-2E76E9D45F4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7C227FF4-7010-4A9A-B837-FB3A97078B9E}" type="datetime1">
              <a:rPr lang="en-US" smtClean="0"/>
              <a:t>3/21/2025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A2CBC4E2-6D56-5589-38B7-123BB8BE7485}"/>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A8D992E6-EAE7-83CF-5B22-7C7DCDB38DCD}"/>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DDA26C30-C61D-FE6C-E1DC-6A89E2511A95}"/>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69AE1E0B-DC05-6DB6-F457-D229556B4C4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201621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pic>
        <p:nvPicPr>
          <p:cNvPr id="6" name="Picture 5" descr="A bright yellow circle&#10;&#10;Description automatically generated with medium confidence">
            <a:extLst>
              <a:ext uri="{FF2B5EF4-FFF2-40B4-BE49-F238E27FC236}">
                <a16:creationId xmlns:a16="http://schemas.microsoft.com/office/drawing/2014/main" id="{0CE0EE1C-69FD-A2A1-0E47-EEBF86AA51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CE3CF5E5-2571-45AC-B9B8-7B1941A26EA0}"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r>
              <a:rPr lang="en-US"/>
              <a:t>Click icon to add picture</a:t>
            </a:r>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US"/>
              <a:t>Click to edit Master title style</a:t>
            </a:r>
            <a:endParaRPr lang="en-US" dirty="0"/>
          </a:p>
        </p:txBody>
      </p:sp>
      <p:sp>
        <p:nvSpPr>
          <p:cNvPr id="9" name="SmartArt Placeholder 13">
            <a:extLst>
              <a:ext uri="{FF2B5EF4-FFF2-40B4-BE49-F238E27FC236}">
                <a16:creationId xmlns:a16="http://schemas.microsoft.com/office/drawing/2014/main" id="{7CC7DD02-31B9-871B-D392-67044008A7C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F8BC9449-6E17-FDE5-FA92-7342C909AE74}"/>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5253555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Header 6">
    <p:spTree>
      <p:nvGrpSpPr>
        <p:cNvPr id="1" name=""/>
        <p:cNvGrpSpPr/>
        <p:nvPr/>
      </p:nvGrpSpPr>
      <p:grpSpPr>
        <a:xfrm>
          <a:off x="0" y="0"/>
          <a:ext cx="0" cy="0"/>
          <a:chOff x="0" y="0"/>
          <a:chExt cx="0" cy="0"/>
        </a:xfrm>
      </p:grpSpPr>
      <p:pic>
        <p:nvPicPr>
          <p:cNvPr id="5" name="Picture 4" descr="A blurry image of a rainbow&#10;&#10;Description automatically generated">
            <a:extLst>
              <a:ext uri="{FF2B5EF4-FFF2-40B4-BE49-F238E27FC236}">
                <a16:creationId xmlns:a16="http://schemas.microsoft.com/office/drawing/2014/main" id="{36630E4E-7F64-A84B-6022-F16994E9537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305361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2169200"/>
          </a:xfrm>
        </p:spPr>
        <p:txBody>
          <a:bodyPr lIns="0" tIns="0" rIns="0" bIns="0" anchor="b">
            <a:noAutofit/>
          </a:bodyPr>
          <a:lstStyle>
            <a:lvl1pPr marL="0" indent="0">
              <a:lnSpc>
                <a:spcPct val="85000"/>
              </a:lnSpc>
              <a:spcAft>
                <a:spcPts val="0"/>
              </a:spcAft>
              <a:buNone/>
              <a:defRPr kumimoji="0" lang="en-US" sz="16600" b="1" i="0" u="none" strike="noStrike" kern="1200" cap="none" spc="0" normalizeH="0" baseline="0" dirty="0">
                <a:ln>
                  <a:noFill/>
                </a:ln>
                <a:solidFill>
                  <a:srgbClr val="747480">
                    <a:alpha val="50000"/>
                  </a:srgbClr>
                </a:solidFill>
                <a:effectLst/>
                <a:uLnTx/>
                <a:uFillTx/>
                <a:latin typeface="EYInterstate Light" panose="02000506000000020004" pitchFamily="2" charset="0"/>
                <a:ea typeface="+mn-ea"/>
                <a:cs typeface="+mn-cs"/>
              </a:defRPr>
            </a:lvl1pPr>
          </a:lstStyle>
          <a:p>
            <a:pPr marL="0" marR="0" lvl="0" indent="0" algn="l" defTabSz="1007887" rtl="0" eaLnBrk="1" fontAlgn="auto" latinLnBrk="0" hangingPunct="1">
              <a:lnSpc>
                <a:spcPct val="100000"/>
              </a:lnSpc>
              <a:spcBef>
                <a:spcPts val="0"/>
              </a:spcBef>
              <a:spcAft>
                <a:spcPts val="200"/>
              </a:spcAft>
              <a:buClrTx/>
              <a:buSzTx/>
              <a:buFont typeface="Arial" panose="020B0604020202020204" pitchFamily="34" charset="0"/>
              <a:buNone/>
              <a:tabLst/>
              <a:defRPr/>
            </a:pPr>
            <a:r>
              <a:rPr lang="en-GB" dirty="0"/>
              <a:t>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E6564291-F29B-4C72-84F6-A40A5470E5DC}" type="datetime1">
              <a:rPr lang="en-US" smtClean="0"/>
              <a:t>3/21/2025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F2D79ED6-4894-2B8B-D862-974AC88E705C}"/>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7F6B658B-99C5-075E-8FBB-F68A5010C40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D5FE3CF-44B0-DC6A-D098-1142A9EF999E}"/>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0B46547D-1401-03DA-C2CC-733F034C7907}"/>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34270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pic>
        <p:nvPicPr>
          <p:cNvPr id="11" name="Picture 10" descr="A blurry image of a rainbow&#10;&#10;Description automatically generated">
            <a:extLst>
              <a:ext uri="{FF2B5EF4-FFF2-40B4-BE49-F238E27FC236}">
                <a16:creationId xmlns:a16="http://schemas.microsoft.com/office/drawing/2014/main" id="{0CF60EBF-BB0E-A13F-6F1D-8E03C5FC39A6}"/>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3930FFC6-DEA1-5FCD-0ABD-350186ADBF5D}"/>
              </a:ext>
            </a:extLst>
          </p:cNvPr>
          <p:cNvSpPr>
            <a:spLocks noGrp="1"/>
          </p:cNvSpPr>
          <p:nvPr>
            <p:ph type="title" hasCustomPrompt="1"/>
          </p:nvPr>
        </p:nvSpPr>
        <p:spPr>
          <a:xfrm>
            <a:off x="485523" y="369888"/>
            <a:ext cx="3314701" cy="470898"/>
          </a:xfrm>
        </p:spPr>
        <p:txBody>
          <a:bodyPr/>
          <a:lstStyle/>
          <a:p>
            <a:r>
              <a:rPr lang="en-GB" dirty="0"/>
              <a:t>Contents</a:t>
            </a:r>
            <a:endParaRPr lang="en-US" dirty="0"/>
          </a:p>
        </p:txBody>
      </p:sp>
      <p:sp>
        <p:nvSpPr>
          <p:cNvPr id="7" name="Text Placeholder 6">
            <a:extLst>
              <a:ext uri="{FF2B5EF4-FFF2-40B4-BE49-F238E27FC236}">
                <a16:creationId xmlns:a16="http://schemas.microsoft.com/office/drawing/2014/main" id="{7B8AEA00-448F-1217-B10E-ABF6D402B4CB}"/>
              </a:ext>
            </a:extLst>
          </p:cNvPr>
          <p:cNvSpPr>
            <a:spLocks noGrp="1"/>
          </p:cNvSpPr>
          <p:nvPr>
            <p:ph type="body" sz="quarter" idx="15" hasCustomPrompt="1"/>
          </p:nvPr>
        </p:nvSpPr>
        <p:spPr>
          <a:xfrm>
            <a:off x="485775" y="1411287"/>
            <a:ext cx="5099050" cy="4638675"/>
          </a:xfrm>
        </p:spPr>
        <p:txBody>
          <a:bodyPr/>
          <a:lstStyle>
            <a:lvl1pPr>
              <a:defRPr sz="2400"/>
            </a:lvl1pPr>
            <a:lvl2pPr>
              <a:defRPr sz="2400"/>
            </a:lvl2pPr>
            <a:lvl3pPr>
              <a:defRPr sz="2000"/>
            </a:lvl3pPr>
            <a:lvl4pPr>
              <a:defRPr sz="1800"/>
            </a:lvl4pPr>
            <a:lvl5pPr>
              <a:defRPr sz="1800"/>
            </a:lvl5pPr>
          </a:lstStyle>
          <a:p>
            <a:pPr lvl="0"/>
            <a:r>
              <a:rPr lang="en-GB" dirty="0"/>
              <a:t>Introduction text goes here and delete the bullet if not required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Date Placeholder 15">
            <a:extLst>
              <a:ext uri="{FF2B5EF4-FFF2-40B4-BE49-F238E27FC236}">
                <a16:creationId xmlns:a16="http://schemas.microsoft.com/office/drawing/2014/main" id="{6B67F104-BCCD-4057-9F3C-70C29E057A50}"/>
              </a:ext>
            </a:extLst>
          </p:cNvPr>
          <p:cNvSpPr>
            <a:spLocks noGrp="1"/>
          </p:cNvSpPr>
          <p:nvPr>
            <p:ph type="dt" sz="half" idx="16"/>
          </p:nvPr>
        </p:nvSpPr>
        <p:spPr/>
        <p:txBody>
          <a:bodyPr/>
          <a:lstStyle/>
          <a:p>
            <a:fld id="{E06A2DFB-6B6C-4D18-9FE2-B8F776637D13}" type="datetime1">
              <a:rPr lang="en-US" smtClean="0"/>
              <a:t>3/21/2025</a:t>
            </a:fld>
            <a:endParaRPr lang="en-US" dirty="0"/>
          </a:p>
        </p:txBody>
      </p:sp>
      <p:sp>
        <p:nvSpPr>
          <p:cNvPr id="17" name="Footer Placeholder 16">
            <a:extLst>
              <a:ext uri="{FF2B5EF4-FFF2-40B4-BE49-F238E27FC236}">
                <a16:creationId xmlns:a16="http://schemas.microsoft.com/office/drawing/2014/main" id="{6880D4C2-A728-3810-8EAF-6AC78A949BE5}"/>
              </a:ext>
            </a:extLst>
          </p:cNvPr>
          <p:cNvSpPr>
            <a:spLocks noGrp="1"/>
          </p:cNvSpPr>
          <p:nvPr>
            <p:ph type="ftr" sz="quarter" idx="17"/>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4CB206C2-DFD0-9033-25AE-68BCB50C1933}"/>
              </a:ext>
            </a:extLst>
          </p:cNvPr>
          <p:cNvSpPr>
            <a:spLocks noGrp="1"/>
          </p:cNvSpPr>
          <p:nvPr>
            <p:ph type="sldNum" sz="quarter" idx="18"/>
          </p:nvPr>
        </p:nvSpPr>
        <p:spPr/>
        <p:txBody>
          <a:bodyPr/>
          <a:lstStyle/>
          <a:p>
            <a:fld id="{F1BC30E3-FFE5-4B91-AA19-87A149EBB9EE}" type="slidenum">
              <a:rPr lang="en-GB" smtClean="0"/>
              <a:pPr/>
              <a:t>‹#›</a:t>
            </a:fld>
            <a:endParaRPr lang="en-GB" dirty="0"/>
          </a:p>
        </p:txBody>
      </p:sp>
      <p:sp>
        <p:nvSpPr>
          <p:cNvPr id="12" name="Text Placeholder 6">
            <a:extLst>
              <a:ext uri="{FF2B5EF4-FFF2-40B4-BE49-F238E27FC236}">
                <a16:creationId xmlns:a16="http://schemas.microsoft.com/office/drawing/2014/main" id="{4A244641-8AF5-E5A2-18FB-105E0DDC424F}"/>
              </a:ext>
            </a:extLst>
          </p:cNvPr>
          <p:cNvSpPr>
            <a:spLocks noGrp="1"/>
          </p:cNvSpPr>
          <p:nvPr>
            <p:ph type="body" sz="quarter" idx="21" hasCustomPrompt="1"/>
          </p:nvPr>
        </p:nvSpPr>
        <p:spPr>
          <a:xfrm>
            <a:off x="6099647" y="1411287"/>
            <a:ext cx="5610225" cy="4638675"/>
          </a:xfrm>
        </p:spPr>
        <p:txBody>
          <a:bodyPr/>
          <a:lstStyle>
            <a:lvl1pPr marL="457200" indent="-457200">
              <a:buFont typeface="+mj-lt"/>
              <a:buAutoNum type="arabicPeriod"/>
              <a:defRPr sz="1800"/>
            </a:lvl1pPr>
            <a:lvl2pPr marL="914400" indent="-457200">
              <a:defRPr sz="1600"/>
            </a:lvl2pPr>
            <a:lvl3pPr marL="914400" indent="-457200">
              <a:defRPr sz="1600"/>
            </a:lvl3pPr>
            <a:lvl4pPr marL="914400" indent="-457200">
              <a:defRPr sz="1400"/>
            </a:lvl4pPr>
            <a:lvl5pPr marL="914400" indent="-457200">
              <a:defRPr sz="1400"/>
            </a:lvl5pPr>
          </a:lstStyle>
          <a:p>
            <a:pPr lvl="0"/>
            <a:r>
              <a:rPr lang="en-IN" dirty="0"/>
              <a:t>Section header goes here and to insert page numbers use the tab button on the keyboard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grpSp>
        <p:nvGrpSpPr>
          <p:cNvPr id="4" name="Group 4">
            <a:extLst>
              <a:ext uri="{FF2B5EF4-FFF2-40B4-BE49-F238E27FC236}">
                <a16:creationId xmlns:a16="http://schemas.microsoft.com/office/drawing/2014/main" id="{6A947DDB-75DB-76B2-ADC5-D93B38D4183D}"/>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777A9F83-CB8D-4479-6968-8B47D931EEBA}"/>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B1C04DF-19FD-1D5D-56C9-211BF50EB230}"/>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7297F736-140F-E853-3848-EA573A1B3C5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8842989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8" name="Picture 7" descr="A bright light in the dark&#10;&#10;Description automatically generated">
            <a:extLst>
              <a:ext uri="{FF2B5EF4-FFF2-40B4-BE49-F238E27FC236}">
                <a16:creationId xmlns:a16="http://schemas.microsoft.com/office/drawing/2014/main" id="{C6893964-B096-BBF5-42BC-1EAE055022BA}"/>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17" name="Text Placeholder 9">
            <a:extLst>
              <a:ext uri="{FF2B5EF4-FFF2-40B4-BE49-F238E27FC236}">
                <a16:creationId xmlns:a16="http://schemas.microsoft.com/office/drawing/2014/main" id="{B9199D71-1BDD-2925-CD92-9B0B3F8439E9}"/>
              </a:ext>
            </a:extLst>
          </p:cNvPr>
          <p:cNvSpPr>
            <a:spLocks noGrp="1"/>
          </p:cNvSpPr>
          <p:nvPr>
            <p:ph type="body" sz="quarter" idx="28" hasCustomPrompt="1"/>
          </p:nvPr>
        </p:nvSpPr>
        <p:spPr>
          <a:xfrm>
            <a:off x="2756521" y="1411287"/>
            <a:ext cx="1873220" cy="2031325"/>
          </a:xfrm>
        </p:spPr>
        <p:txBody>
          <a:bodyPr wrap="square">
            <a:spAutoFit/>
          </a:bodyPr>
          <a:lstStyle>
            <a:lvl1pPr marL="0" indent="0">
              <a:buNone/>
              <a:defRPr sz="13200"/>
            </a:lvl1pPr>
          </a:lstStyle>
          <a:p>
            <a:pPr lvl="0"/>
            <a:r>
              <a:rPr lang="en-GB" dirty="0"/>
              <a:t>0</a:t>
            </a:r>
            <a:endParaRPr lang="en-US" dirty="0"/>
          </a:p>
        </p:txBody>
      </p:sp>
      <p:sp>
        <p:nvSpPr>
          <p:cNvPr id="19" name="Text Placeholder 6">
            <a:extLst>
              <a:ext uri="{FF2B5EF4-FFF2-40B4-BE49-F238E27FC236}">
                <a16:creationId xmlns:a16="http://schemas.microsoft.com/office/drawing/2014/main" id="{F8391354-FDE4-DE4D-8084-A61467B9F410}"/>
              </a:ext>
            </a:extLst>
          </p:cNvPr>
          <p:cNvSpPr>
            <a:spLocks noGrp="1"/>
          </p:cNvSpPr>
          <p:nvPr>
            <p:ph type="body" sz="quarter" idx="29" hasCustomPrompt="1"/>
          </p:nvPr>
        </p:nvSpPr>
        <p:spPr>
          <a:xfrm flipH="1">
            <a:off x="2845421"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0" name="Text Placeholder 9">
            <a:extLst>
              <a:ext uri="{FF2B5EF4-FFF2-40B4-BE49-F238E27FC236}">
                <a16:creationId xmlns:a16="http://schemas.microsoft.com/office/drawing/2014/main" id="{F575A1BC-5BD6-1793-C917-0720FC3DE980}"/>
              </a:ext>
            </a:extLst>
          </p:cNvPr>
          <p:cNvSpPr>
            <a:spLocks noGrp="1"/>
          </p:cNvSpPr>
          <p:nvPr>
            <p:ph type="body" sz="quarter" idx="30" hasCustomPrompt="1"/>
          </p:nvPr>
        </p:nvSpPr>
        <p:spPr>
          <a:xfrm>
            <a:off x="5116419" y="1411287"/>
            <a:ext cx="1873220" cy="2031325"/>
          </a:xfrm>
        </p:spPr>
        <p:txBody>
          <a:bodyPr wrap="square">
            <a:spAutoFit/>
          </a:bodyPr>
          <a:lstStyle>
            <a:lvl1pPr marL="0" indent="0">
              <a:buNone/>
              <a:defRPr sz="13200"/>
            </a:lvl1pPr>
          </a:lstStyle>
          <a:p>
            <a:pPr lvl="0"/>
            <a:r>
              <a:rPr lang="en-GB" dirty="0"/>
              <a:t>0</a:t>
            </a:r>
            <a:endParaRPr lang="en-US" dirty="0"/>
          </a:p>
        </p:txBody>
      </p:sp>
      <p:sp>
        <p:nvSpPr>
          <p:cNvPr id="22" name="Text Placeholder 6">
            <a:extLst>
              <a:ext uri="{FF2B5EF4-FFF2-40B4-BE49-F238E27FC236}">
                <a16:creationId xmlns:a16="http://schemas.microsoft.com/office/drawing/2014/main" id="{F9CBCE1B-3F39-C7B5-CCE2-AE84242E7749}"/>
              </a:ext>
            </a:extLst>
          </p:cNvPr>
          <p:cNvSpPr>
            <a:spLocks noGrp="1"/>
          </p:cNvSpPr>
          <p:nvPr>
            <p:ph type="body" sz="quarter" idx="31" hasCustomPrompt="1"/>
          </p:nvPr>
        </p:nvSpPr>
        <p:spPr>
          <a:xfrm flipH="1">
            <a:off x="5205319"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5" name="Text Placeholder 6">
            <a:extLst>
              <a:ext uri="{FF2B5EF4-FFF2-40B4-BE49-F238E27FC236}">
                <a16:creationId xmlns:a16="http://schemas.microsoft.com/office/drawing/2014/main" id="{814015C2-B8E4-B890-4CD0-F6A3A2052CAC}"/>
              </a:ext>
            </a:extLst>
          </p:cNvPr>
          <p:cNvSpPr>
            <a:spLocks noGrp="1"/>
          </p:cNvSpPr>
          <p:nvPr>
            <p:ph type="body" sz="quarter" idx="33" hasCustomPrompt="1"/>
          </p:nvPr>
        </p:nvSpPr>
        <p:spPr>
          <a:xfrm>
            <a:off x="7565217"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30" name="Text Placeholder 9">
            <a:extLst>
              <a:ext uri="{FF2B5EF4-FFF2-40B4-BE49-F238E27FC236}">
                <a16:creationId xmlns:a16="http://schemas.microsoft.com/office/drawing/2014/main" id="{37959C9A-F406-FB92-6FFF-08F42234CF91}"/>
              </a:ext>
            </a:extLst>
          </p:cNvPr>
          <p:cNvSpPr>
            <a:spLocks noGrp="1"/>
          </p:cNvSpPr>
          <p:nvPr>
            <p:ph type="body" sz="quarter" idx="34" hasCustomPrompt="1"/>
          </p:nvPr>
        </p:nvSpPr>
        <p:spPr>
          <a:xfrm>
            <a:off x="9836214"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4" name="Text Placeholder 6">
            <a:extLst>
              <a:ext uri="{FF2B5EF4-FFF2-40B4-BE49-F238E27FC236}">
                <a16:creationId xmlns:a16="http://schemas.microsoft.com/office/drawing/2014/main" id="{BC6A6256-32C1-F83C-4A32-D674785CF1DF}"/>
              </a:ext>
            </a:extLst>
          </p:cNvPr>
          <p:cNvSpPr>
            <a:spLocks noGrp="1"/>
          </p:cNvSpPr>
          <p:nvPr>
            <p:ph type="body" sz="quarter" idx="35" hasCustomPrompt="1"/>
          </p:nvPr>
        </p:nvSpPr>
        <p:spPr>
          <a:xfrm>
            <a:off x="9925114"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 name="Title 1">
            <a:extLst>
              <a:ext uri="{FF2B5EF4-FFF2-40B4-BE49-F238E27FC236}">
                <a16:creationId xmlns:a16="http://schemas.microsoft.com/office/drawing/2014/main" id="{E49EC5F5-14E0-4B05-29E6-E9A059AA1002}"/>
              </a:ext>
            </a:extLst>
          </p:cNvPr>
          <p:cNvSpPr>
            <a:spLocks noGrp="1"/>
          </p:cNvSpPr>
          <p:nvPr>
            <p:ph type="title" hasCustomPrompt="1"/>
          </p:nvPr>
        </p:nvSpPr>
        <p:spPr>
          <a:xfrm>
            <a:off x="485523" y="369888"/>
            <a:ext cx="11224347" cy="470898"/>
          </a:xfrm>
        </p:spPr>
        <p:txBody>
          <a:bodyPr/>
          <a:lstStyle/>
          <a:p>
            <a:r>
              <a:rPr lang="en-GB" dirty="0"/>
              <a:t>Agenda</a:t>
            </a:r>
            <a:endParaRPr lang="en-US" dirty="0"/>
          </a:p>
        </p:txBody>
      </p:sp>
      <p:sp>
        <p:nvSpPr>
          <p:cNvPr id="10" name="Text Placeholder 9">
            <a:extLst>
              <a:ext uri="{FF2B5EF4-FFF2-40B4-BE49-F238E27FC236}">
                <a16:creationId xmlns:a16="http://schemas.microsoft.com/office/drawing/2014/main" id="{920A2165-CDB3-28AA-F42A-E5E3D72C1440}"/>
              </a:ext>
            </a:extLst>
          </p:cNvPr>
          <p:cNvSpPr>
            <a:spLocks noGrp="1"/>
          </p:cNvSpPr>
          <p:nvPr>
            <p:ph type="body" sz="quarter" idx="13" hasCustomPrompt="1"/>
          </p:nvPr>
        </p:nvSpPr>
        <p:spPr>
          <a:xfrm>
            <a:off x="396623"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 name="Text Placeholder 6">
            <a:extLst>
              <a:ext uri="{FF2B5EF4-FFF2-40B4-BE49-F238E27FC236}">
                <a16:creationId xmlns:a16="http://schemas.microsoft.com/office/drawing/2014/main" id="{F78D4931-12A7-7D80-F380-EDF6BE10CA42}"/>
              </a:ext>
            </a:extLst>
          </p:cNvPr>
          <p:cNvSpPr>
            <a:spLocks noGrp="1"/>
          </p:cNvSpPr>
          <p:nvPr>
            <p:ph type="body" sz="quarter" idx="27" hasCustomPrompt="1"/>
          </p:nvPr>
        </p:nvSpPr>
        <p:spPr>
          <a:xfrm>
            <a:off x="485523"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3" name="Text Placeholder 9">
            <a:extLst>
              <a:ext uri="{FF2B5EF4-FFF2-40B4-BE49-F238E27FC236}">
                <a16:creationId xmlns:a16="http://schemas.microsoft.com/office/drawing/2014/main" id="{38D52684-7A0E-2BDF-C56C-F721FED04E3A}"/>
              </a:ext>
            </a:extLst>
          </p:cNvPr>
          <p:cNvSpPr>
            <a:spLocks noGrp="1"/>
          </p:cNvSpPr>
          <p:nvPr>
            <p:ph type="body" sz="quarter" idx="32" hasCustomPrompt="1"/>
          </p:nvPr>
        </p:nvSpPr>
        <p:spPr>
          <a:xfrm>
            <a:off x="7476317"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6" name="SmartArt Placeholder 35">
            <a:extLst>
              <a:ext uri="{FF2B5EF4-FFF2-40B4-BE49-F238E27FC236}">
                <a16:creationId xmlns:a16="http://schemas.microsoft.com/office/drawing/2014/main" id="{6D23DAA3-59C7-A352-8728-D157F22D25EF}"/>
              </a:ext>
            </a:extLst>
          </p:cNvPr>
          <p:cNvSpPr>
            <a:spLocks noGrp="1"/>
          </p:cNvSpPr>
          <p:nvPr>
            <p:ph type="dgm" sz="quarter" idx="36" hasCustomPrompt="1"/>
          </p:nvPr>
        </p:nvSpPr>
        <p:spPr>
          <a:xfrm>
            <a:off x="2556050" y="2020781"/>
            <a:ext cx="3600" cy="4030662"/>
          </a:xfrm>
          <a:solidFill>
            <a:schemeClr val="bg1"/>
          </a:solidFill>
        </p:spPr>
        <p:txBody>
          <a:bodyPr/>
          <a:lstStyle>
            <a:lvl1pPr marL="0" indent="0">
              <a:buNone/>
              <a:defRPr/>
            </a:lvl1pPr>
          </a:lstStyle>
          <a:p>
            <a:r>
              <a:rPr lang="en-US" dirty="0"/>
              <a:t> </a:t>
            </a:r>
          </a:p>
        </p:txBody>
      </p:sp>
      <p:sp>
        <p:nvSpPr>
          <p:cNvPr id="37" name="SmartArt Placeholder 35">
            <a:extLst>
              <a:ext uri="{FF2B5EF4-FFF2-40B4-BE49-F238E27FC236}">
                <a16:creationId xmlns:a16="http://schemas.microsoft.com/office/drawing/2014/main" id="{D33DFC67-321E-4CFE-436A-CF6FA96BA7E4}"/>
              </a:ext>
            </a:extLst>
          </p:cNvPr>
          <p:cNvSpPr>
            <a:spLocks noGrp="1"/>
          </p:cNvSpPr>
          <p:nvPr>
            <p:ph type="dgm" sz="quarter" idx="37" hasCustomPrompt="1"/>
          </p:nvPr>
        </p:nvSpPr>
        <p:spPr>
          <a:xfrm flipH="1">
            <a:off x="4915948" y="2020781"/>
            <a:ext cx="3600" cy="4030662"/>
          </a:xfrm>
          <a:solidFill>
            <a:schemeClr val="bg1"/>
          </a:solidFill>
        </p:spPr>
        <p:txBody>
          <a:bodyPr/>
          <a:lstStyle>
            <a:lvl1pPr marL="0" indent="0">
              <a:buNone/>
              <a:defRPr/>
            </a:lvl1pPr>
          </a:lstStyle>
          <a:p>
            <a:r>
              <a:rPr lang="en-US" dirty="0"/>
              <a:t> </a:t>
            </a:r>
          </a:p>
        </p:txBody>
      </p:sp>
      <p:sp>
        <p:nvSpPr>
          <p:cNvPr id="38" name="SmartArt Placeholder 35">
            <a:extLst>
              <a:ext uri="{FF2B5EF4-FFF2-40B4-BE49-F238E27FC236}">
                <a16:creationId xmlns:a16="http://schemas.microsoft.com/office/drawing/2014/main" id="{A43CB924-4778-AEB3-1D6C-5B802CD043B0}"/>
              </a:ext>
            </a:extLst>
          </p:cNvPr>
          <p:cNvSpPr>
            <a:spLocks noGrp="1"/>
          </p:cNvSpPr>
          <p:nvPr>
            <p:ph type="dgm" sz="quarter" idx="38" hasCustomPrompt="1"/>
          </p:nvPr>
        </p:nvSpPr>
        <p:spPr>
          <a:xfrm>
            <a:off x="7275846" y="2020781"/>
            <a:ext cx="3600" cy="4030662"/>
          </a:xfrm>
          <a:solidFill>
            <a:schemeClr val="bg1"/>
          </a:solidFill>
        </p:spPr>
        <p:txBody>
          <a:bodyPr/>
          <a:lstStyle>
            <a:lvl1pPr marL="0" indent="0">
              <a:buNone/>
              <a:defRPr/>
            </a:lvl1pPr>
          </a:lstStyle>
          <a:p>
            <a:r>
              <a:rPr lang="en-US" dirty="0"/>
              <a:t> </a:t>
            </a:r>
          </a:p>
        </p:txBody>
      </p:sp>
      <p:sp>
        <p:nvSpPr>
          <p:cNvPr id="39" name="SmartArt Placeholder 35">
            <a:extLst>
              <a:ext uri="{FF2B5EF4-FFF2-40B4-BE49-F238E27FC236}">
                <a16:creationId xmlns:a16="http://schemas.microsoft.com/office/drawing/2014/main" id="{225723D6-9330-76F1-3F3B-6A582AC1C154}"/>
              </a:ext>
            </a:extLst>
          </p:cNvPr>
          <p:cNvSpPr>
            <a:spLocks noGrp="1"/>
          </p:cNvSpPr>
          <p:nvPr>
            <p:ph type="dgm" sz="quarter" idx="39" hasCustomPrompt="1"/>
          </p:nvPr>
        </p:nvSpPr>
        <p:spPr>
          <a:xfrm>
            <a:off x="9635744" y="2020781"/>
            <a:ext cx="3600" cy="4030662"/>
          </a:xfrm>
          <a:solidFill>
            <a:schemeClr val="bg1"/>
          </a:solidFill>
        </p:spPr>
        <p:txBody>
          <a:bodyPr/>
          <a:lstStyle>
            <a:lvl1pPr marL="0" indent="0">
              <a:buNone/>
              <a:defRPr/>
            </a:lvl1pPr>
          </a:lstStyle>
          <a:p>
            <a:r>
              <a:rPr lang="en-US" dirty="0"/>
              <a:t> </a:t>
            </a:r>
          </a:p>
        </p:txBody>
      </p:sp>
      <p:sp>
        <p:nvSpPr>
          <p:cNvPr id="14" name="Date Placeholder 13">
            <a:extLst>
              <a:ext uri="{FF2B5EF4-FFF2-40B4-BE49-F238E27FC236}">
                <a16:creationId xmlns:a16="http://schemas.microsoft.com/office/drawing/2014/main" id="{019C0555-55BD-32D2-B375-0C0BC6641F54}"/>
              </a:ext>
            </a:extLst>
          </p:cNvPr>
          <p:cNvSpPr>
            <a:spLocks noGrp="1"/>
          </p:cNvSpPr>
          <p:nvPr>
            <p:ph type="dt" sz="half" idx="40"/>
          </p:nvPr>
        </p:nvSpPr>
        <p:spPr/>
        <p:txBody>
          <a:bodyPr/>
          <a:lstStyle/>
          <a:p>
            <a:fld id="{DA23ABC7-F7D1-458D-8379-E93325B473CE}" type="datetime1">
              <a:rPr lang="en-US" smtClean="0"/>
              <a:t>3/21/2025</a:t>
            </a:fld>
            <a:endParaRPr lang="en-US" dirty="0"/>
          </a:p>
        </p:txBody>
      </p:sp>
      <p:sp>
        <p:nvSpPr>
          <p:cNvPr id="15" name="Footer Placeholder 14">
            <a:extLst>
              <a:ext uri="{FF2B5EF4-FFF2-40B4-BE49-F238E27FC236}">
                <a16:creationId xmlns:a16="http://schemas.microsoft.com/office/drawing/2014/main" id="{CAA8F600-C044-B2C2-407F-BE157F6651C1}"/>
              </a:ext>
            </a:extLst>
          </p:cNvPr>
          <p:cNvSpPr>
            <a:spLocks noGrp="1"/>
          </p:cNvSpPr>
          <p:nvPr>
            <p:ph type="ftr" sz="quarter" idx="41"/>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4E7CD09-1595-ACE1-D22D-0DB2944898EF}"/>
              </a:ext>
            </a:extLst>
          </p:cNvPr>
          <p:cNvSpPr>
            <a:spLocks noGrp="1"/>
          </p:cNvSpPr>
          <p:nvPr>
            <p:ph type="sldNum" sz="quarter" idx="42"/>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C73356B1-351A-A1D6-028F-C9736D731FF3}"/>
              </a:ext>
            </a:extLst>
          </p:cNvPr>
          <p:cNvGrpSpPr>
            <a:grpSpLocks noChangeAspect="1"/>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DEE1F1DF-83E2-9910-8487-D0B14E0DA527}"/>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86EFBE9B-F67C-6359-549F-FC22A1C483D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CAEDED04-6A1F-9E39-1C85-4BA396FAFF1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6698241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Key Statement">
    <p:spTree>
      <p:nvGrpSpPr>
        <p:cNvPr id="1" name=""/>
        <p:cNvGrpSpPr/>
        <p:nvPr/>
      </p:nvGrpSpPr>
      <p:grpSpPr>
        <a:xfrm>
          <a:off x="0" y="0"/>
          <a:ext cx="0" cy="0"/>
          <a:chOff x="0" y="0"/>
          <a:chExt cx="0" cy="0"/>
        </a:xfrm>
      </p:grpSpPr>
      <p:pic>
        <p:nvPicPr>
          <p:cNvPr id="6" name="Picture 5" descr="A colorful circle on a black background&#10;&#10;Description automatically generated">
            <a:extLst>
              <a:ext uri="{FF2B5EF4-FFF2-40B4-BE49-F238E27FC236}">
                <a16:creationId xmlns:a16="http://schemas.microsoft.com/office/drawing/2014/main" id="{C39DD3F9-9341-288C-0536-DED981D0E40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Date Placeholder 11">
            <a:extLst>
              <a:ext uri="{FF2B5EF4-FFF2-40B4-BE49-F238E27FC236}">
                <a16:creationId xmlns:a16="http://schemas.microsoft.com/office/drawing/2014/main" id="{D2006E5E-EB55-C43F-A9B4-8DABEB5C2397}"/>
              </a:ext>
            </a:extLst>
          </p:cNvPr>
          <p:cNvSpPr>
            <a:spLocks noGrp="1"/>
          </p:cNvSpPr>
          <p:nvPr>
            <p:ph type="dt" sz="half" idx="14"/>
          </p:nvPr>
        </p:nvSpPr>
        <p:spPr/>
        <p:txBody>
          <a:bodyPr/>
          <a:lstStyle/>
          <a:p>
            <a:fld id="{E3FD8F32-F279-4432-8A58-F81E65857C65}" type="datetime1">
              <a:rPr lang="en-US" smtClean="0"/>
              <a:t>3/21/2025</a:t>
            </a:fld>
            <a:endParaRPr lang="en-US" dirty="0"/>
          </a:p>
        </p:txBody>
      </p:sp>
      <p:sp>
        <p:nvSpPr>
          <p:cNvPr id="13" name="Footer Placeholder 12">
            <a:extLst>
              <a:ext uri="{FF2B5EF4-FFF2-40B4-BE49-F238E27FC236}">
                <a16:creationId xmlns:a16="http://schemas.microsoft.com/office/drawing/2014/main" id="{445F7D0D-6905-1D3D-D30A-EBA5E1125CB7}"/>
              </a:ext>
            </a:extLst>
          </p:cNvPr>
          <p:cNvSpPr>
            <a:spLocks noGrp="1"/>
          </p:cNvSpPr>
          <p:nvPr>
            <p:ph type="ftr" sz="quarter" idx="15"/>
          </p:nvPr>
        </p:nvSpPr>
        <p:spPr/>
        <p:txBody>
          <a:bodyPr/>
          <a:lstStyle/>
          <a:p>
            <a:r>
              <a:rPr lang="en-US"/>
              <a:t>Insert footer text here</a:t>
            </a:r>
          </a:p>
        </p:txBody>
      </p:sp>
      <p:sp>
        <p:nvSpPr>
          <p:cNvPr id="14" name="Slide Number Placeholder 13">
            <a:extLst>
              <a:ext uri="{FF2B5EF4-FFF2-40B4-BE49-F238E27FC236}">
                <a16:creationId xmlns:a16="http://schemas.microsoft.com/office/drawing/2014/main" id="{97363F73-563F-BF23-4175-916ADF6ADD1B}"/>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8" name="Group 4">
            <a:extLst>
              <a:ext uri="{FF2B5EF4-FFF2-40B4-BE49-F238E27FC236}">
                <a16:creationId xmlns:a16="http://schemas.microsoft.com/office/drawing/2014/main" id="{05920F1D-0D06-535C-A00E-C9CA8D252741}"/>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88A16D72-94EE-8CC0-084C-EB87F8781A1C}"/>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E0BB2990-3047-821E-17D7-0DDDFF6CB30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D3AEE2A3-1722-B883-C7FC-01A81806B29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5850199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2">
    <p:spTree>
      <p:nvGrpSpPr>
        <p:cNvPr id="1" name=""/>
        <p:cNvGrpSpPr/>
        <p:nvPr/>
      </p:nvGrpSpPr>
      <p:grpSpPr>
        <a:xfrm>
          <a:off x="0" y="0"/>
          <a:ext cx="0" cy="0"/>
          <a:chOff x="0" y="0"/>
          <a:chExt cx="0" cy="0"/>
        </a:xfrm>
      </p:grpSpPr>
      <p:pic>
        <p:nvPicPr>
          <p:cNvPr id="8" name="Picture 7" descr="A blurry image of a colorful light&#10;&#10;Description automatically generated">
            <a:extLst>
              <a:ext uri="{FF2B5EF4-FFF2-40B4-BE49-F238E27FC236}">
                <a16:creationId xmlns:a16="http://schemas.microsoft.com/office/drawing/2014/main" id="{BFF9BC5C-A44C-B902-3ACE-C29AC4CE3E4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Date Placeholder 16">
            <a:extLst>
              <a:ext uri="{FF2B5EF4-FFF2-40B4-BE49-F238E27FC236}">
                <a16:creationId xmlns:a16="http://schemas.microsoft.com/office/drawing/2014/main" id="{81B29507-2BB1-EC71-EE9B-8A9EE3F01E0A}"/>
              </a:ext>
            </a:extLst>
          </p:cNvPr>
          <p:cNvSpPr>
            <a:spLocks noGrp="1"/>
          </p:cNvSpPr>
          <p:nvPr>
            <p:ph type="dt" sz="half" idx="14"/>
          </p:nvPr>
        </p:nvSpPr>
        <p:spPr/>
        <p:txBody>
          <a:bodyPr/>
          <a:lstStyle/>
          <a:p>
            <a:fld id="{26DF6730-D992-44FA-AE6C-4CBAE491A1A2}" type="datetime1">
              <a:rPr lang="en-US" smtClean="0"/>
              <a:t>3/21/2025</a:t>
            </a:fld>
            <a:endParaRPr lang="en-US" dirty="0"/>
          </a:p>
        </p:txBody>
      </p:sp>
      <p:sp>
        <p:nvSpPr>
          <p:cNvPr id="18" name="Footer Placeholder 17">
            <a:extLst>
              <a:ext uri="{FF2B5EF4-FFF2-40B4-BE49-F238E27FC236}">
                <a16:creationId xmlns:a16="http://schemas.microsoft.com/office/drawing/2014/main" id="{E046374F-F6C3-5157-DBE0-F11F0D83F934}"/>
              </a:ext>
            </a:extLst>
          </p:cNvPr>
          <p:cNvSpPr>
            <a:spLocks noGrp="1"/>
          </p:cNvSpPr>
          <p:nvPr>
            <p:ph type="ftr" sz="quarter" idx="15"/>
          </p:nvPr>
        </p:nvSpPr>
        <p:spPr/>
        <p:txBody>
          <a:bodyPr/>
          <a:lstStyle/>
          <a:p>
            <a:r>
              <a:rPr lang="en-US"/>
              <a:t>Insert footer text here</a:t>
            </a:r>
          </a:p>
        </p:txBody>
      </p:sp>
      <p:sp>
        <p:nvSpPr>
          <p:cNvPr id="19" name="Slide Number Placeholder 18">
            <a:extLst>
              <a:ext uri="{FF2B5EF4-FFF2-40B4-BE49-F238E27FC236}">
                <a16:creationId xmlns:a16="http://schemas.microsoft.com/office/drawing/2014/main" id="{C71B9A51-27B6-2F80-3AE9-7FB15995610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6" name="Group 4">
            <a:extLst>
              <a:ext uri="{FF2B5EF4-FFF2-40B4-BE49-F238E27FC236}">
                <a16:creationId xmlns:a16="http://schemas.microsoft.com/office/drawing/2014/main" id="{2C0D9E54-A379-A966-154D-4362D29B3307}"/>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19CE3A53-E53C-AAAA-CD1C-C8F1C56FA3B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3FDBF06-36FA-A0E2-B3E6-78DF2439777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84168FE-6E03-EFEE-BF63-87C62DF46A2F}"/>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0392374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Quote and Full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6086DA-FAB4-D672-5D3E-0B069D2B24E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sp>
        <p:nvSpPr>
          <p:cNvPr id="7" name="Text Placeholder 9">
            <a:extLst>
              <a:ext uri="{FF2B5EF4-FFF2-40B4-BE49-F238E27FC236}">
                <a16:creationId xmlns:a16="http://schemas.microsoft.com/office/drawing/2014/main" id="{4BA46848-8969-3428-7E66-3827EB17DC5A}"/>
              </a:ext>
            </a:extLst>
          </p:cNvPr>
          <p:cNvSpPr>
            <a:spLocks noGrp="1"/>
          </p:cNvSpPr>
          <p:nvPr>
            <p:ph type="body" sz="quarter" idx="13" hasCustomPrompt="1"/>
          </p:nvPr>
        </p:nvSpPr>
        <p:spPr>
          <a:xfrm>
            <a:off x="864959" y="4980757"/>
            <a:ext cx="3445104" cy="193899"/>
          </a:xfrm>
        </p:spPr>
        <p:txBody>
          <a:bodyPr>
            <a:spAutoFit/>
          </a:bodyPr>
          <a:lstStyle>
            <a:lvl1pPr marL="0" indent="0">
              <a:lnSpc>
                <a:spcPct val="90000"/>
              </a:lnSpc>
              <a:buNone/>
              <a:defRPr sz="1400" b="1" i="0">
                <a:solidFill>
                  <a:schemeClr val="tx2"/>
                </a:solidFill>
                <a:latin typeface="+mn-lt"/>
              </a:defRPr>
            </a:lvl1pPr>
          </a:lstStyle>
          <a:p>
            <a:pPr lvl="0"/>
            <a:r>
              <a:rPr lang="en-GB" dirty="0"/>
              <a:t>Name</a:t>
            </a:r>
            <a:endParaRPr lang="en-US" dirty="0"/>
          </a:p>
        </p:txBody>
      </p:sp>
      <p:sp>
        <p:nvSpPr>
          <p:cNvPr id="8" name="Text Placeholder 9">
            <a:extLst>
              <a:ext uri="{FF2B5EF4-FFF2-40B4-BE49-F238E27FC236}">
                <a16:creationId xmlns:a16="http://schemas.microsoft.com/office/drawing/2014/main" id="{78B5CC24-699C-7858-0807-40619F0D533F}"/>
              </a:ext>
            </a:extLst>
          </p:cNvPr>
          <p:cNvSpPr>
            <a:spLocks noGrp="1"/>
          </p:cNvSpPr>
          <p:nvPr>
            <p:ph type="body" sz="quarter" idx="14" hasCustomPrompt="1"/>
          </p:nvPr>
        </p:nvSpPr>
        <p:spPr>
          <a:xfrm>
            <a:off x="864961" y="5184857"/>
            <a:ext cx="3445104" cy="153888"/>
          </a:xfrm>
        </p:spPr>
        <p:txBody>
          <a:bodyPr wrap="square">
            <a:spAutoFit/>
          </a:bodyPr>
          <a:lstStyle>
            <a:lvl1pPr marL="0" indent="0">
              <a:buNone/>
              <a:defRPr sz="1000" b="0" i="0">
                <a:solidFill>
                  <a:schemeClr val="bg1"/>
                </a:solidFill>
                <a:latin typeface="+mn-lt"/>
              </a:defRPr>
            </a:lvl1pPr>
          </a:lstStyle>
          <a:p>
            <a:pPr lvl="0"/>
            <a:r>
              <a:rPr lang="en-GB" dirty="0"/>
              <a:t>Job title</a:t>
            </a:r>
            <a:endParaRPr lang="en-US" dirty="0"/>
          </a:p>
        </p:txBody>
      </p:sp>
      <p:sp>
        <p:nvSpPr>
          <p:cNvPr id="18" name="Date Placeholder 17">
            <a:extLst>
              <a:ext uri="{FF2B5EF4-FFF2-40B4-BE49-F238E27FC236}">
                <a16:creationId xmlns:a16="http://schemas.microsoft.com/office/drawing/2014/main" id="{DFFEAF1E-587A-2BBD-24CD-BAC3592390EE}"/>
              </a:ext>
            </a:extLst>
          </p:cNvPr>
          <p:cNvSpPr>
            <a:spLocks noGrp="1"/>
          </p:cNvSpPr>
          <p:nvPr>
            <p:ph type="dt" sz="half" idx="31"/>
          </p:nvPr>
        </p:nvSpPr>
        <p:spPr/>
        <p:txBody>
          <a:bodyPr/>
          <a:lstStyle/>
          <a:p>
            <a:fld id="{B4BF55FC-51F2-4183-8D9E-66AF05973F62}" type="datetime1">
              <a:rPr lang="en-US" smtClean="0"/>
              <a:t>3/21/2025</a:t>
            </a:fld>
            <a:endParaRPr lang="en-US" dirty="0"/>
          </a:p>
        </p:txBody>
      </p:sp>
      <p:sp>
        <p:nvSpPr>
          <p:cNvPr id="21" name="Footer Placeholder 20">
            <a:extLst>
              <a:ext uri="{FF2B5EF4-FFF2-40B4-BE49-F238E27FC236}">
                <a16:creationId xmlns:a16="http://schemas.microsoft.com/office/drawing/2014/main" id="{7C22E0FE-1715-0380-EFE7-5D520713B07F}"/>
              </a:ext>
            </a:extLst>
          </p:cNvPr>
          <p:cNvSpPr>
            <a:spLocks noGrp="1"/>
          </p:cNvSpPr>
          <p:nvPr>
            <p:ph type="ftr" sz="quarter" idx="32"/>
          </p:nvPr>
        </p:nvSpPr>
        <p:spPr/>
        <p:txBody>
          <a:bodyPr/>
          <a:lstStyle/>
          <a:p>
            <a:r>
              <a:rPr lang="en-US"/>
              <a:t>Insert footer text here</a:t>
            </a:r>
          </a:p>
        </p:txBody>
      </p:sp>
      <p:sp>
        <p:nvSpPr>
          <p:cNvPr id="22" name="Slide Number Placeholder 21">
            <a:extLst>
              <a:ext uri="{FF2B5EF4-FFF2-40B4-BE49-F238E27FC236}">
                <a16:creationId xmlns:a16="http://schemas.microsoft.com/office/drawing/2014/main" id="{5820BCA4-5D74-8EE6-4914-C7C86F87E378}"/>
              </a:ext>
              <a:ext uri="{C183D7F6-B498-43B3-948B-1728B52AA6E4}">
                <adec:decorative xmlns:adec="http://schemas.microsoft.com/office/drawing/2017/decorative" val="0"/>
              </a:ext>
            </a:extLst>
          </p:cNvPr>
          <p:cNvSpPr>
            <a:spLocks noGrp="1"/>
          </p:cNvSpPr>
          <p:nvPr>
            <p:ph type="sldNum" sz="quarter" idx="33"/>
          </p:nvPr>
        </p:nvSpPr>
        <p:spPr/>
        <p:txBody>
          <a:bodyPr/>
          <a:lstStyle/>
          <a:p>
            <a:fld id="{F1BC30E3-FFE5-4B91-AA19-87A149EBB9EE}" type="slidenum">
              <a:rPr lang="en-GB" smtClean="0"/>
              <a:pPr/>
              <a:t>‹#›</a:t>
            </a:fld>
            <a:endParaRPr lang="en-GB" dirty="0"/>
          </a:p>
        </p:txBody>
      </p:sp>
      <p:sp>
        <p:nvSpPr>
          <p:cNvPr id="4" name="Text Placeholder 23">
            <a:extLst>
              <a:ext uri="{FF2B5EF4-FFF2-40B4-BE49-F238E27FC236}">
                <a16:creationId xmlns:a16="http://schemas.microsoft.com/office/drawing/2014/main" id="{E82A0447-0820-5F05-7D32-3BE15F194869}"/>
              </a:ext>
              <a:ext uri="{C183D7F6-B498-43B3-948B-1728B52AA6E4}">
                <adec:decorative xmlns:adec="http://schemas.microsoft.com/office/drawing/2017/decorative" val="0"/>
              </a:ext>
            </a:extLst>
          </p:cNvPr>
          <p:cNvSpPr>
            <a:spLocks noGrp="1"/>
          </p:cNvSpPr>
          <p:nvPr>
            <p:ph type="body" sz="quarter" idx="26" hasCustomPrompt="1"/>
          </p:nvPr>
        </p:nvSpPr>
        <p:spPr>
          <a:xfrm>
            <a:off x="772884" y="358916"/>
            <a:ext cx="2023892" cy="1419083"/>
          </a:xfrm>
        </p:spPr>
        <p:txBody>
          <a:bodyPr anchor="t"/>
          <a:lstStyle>
            <a:lvl1pPr marL="0" indent="0">
              <a:spcBef>
                <a:spcPts val="0"/>
              </a:spcBef>
              <a:spcAft>
                <a:spcPts val="0"/>
              </a:spcAft>
              <a:buNone/>
              <a:defRPr sz="19200" b="0" i="0">
                <a:solidFill>
                  <a:schemeClr val="tx2"/>
                </a:solidFill>
                <a:latin typeface="Georgia Pro" panose="02040502050405020303" pitchFamily="18" charset="0"/>
              </a:defRPr>
            </a:lvl1pPr>
          </a:lstStyle>
          <a:p>
            <a:pPr lvl="0"/>
            <a:r>
              <a:rPr lang="en-GB" dirty="0"/>
              <a:t>“</a:t>
            </a:r>
          </a:p>
        </p:txBody>
      </p:sp>
      <p:sp>
        <p:nvSpPr>
          <p:cNvPr id="5" name="Text Placeholder 23">
            <a:extLst>
              <a:ext uri="{FF2B5EF4-FFF2-40B4-BE49-F238E27FC236}">
                <a16:creationId xmlns:a16="http://schemas.microsoft.com/office/drawing/2014/main" id="{8A771E8A-8B2A-ED69-3AEC-E5AEDB16F0EE}"/>
              </a:ext>
              <a:ext uri="{C183D7F6-B498-43B3-948B-1728B52AA6E4}">
                <adec:decorative xmlns:adec="http://schemas.microsoft.com/office/drawing/2017/decorative" val="0"/>
              </a:ext>
            </a:extLst>
          </p:cNvPr>
          <p:cNvSpPr>
            <a:spLocks noGrp="1"/>
          </p:cNvSpPr>
          <p:nvPr>
            <p:ph type="body" sz="quarter" idx="25" hasCustomPrompt="1"/>
          </p:nvPr>
        </p:nvSpPr>
        <p:spPr>
          <a:xfrm>
            <a:off x="864959" y="1958113"/>
            <a:ext cx="7524979" cy="2721927"/>
          </a:xfrm>
        </p:spPr>
        <p:txBody>
          <a:bodyPr/>
          <a:lstStyle>
            <a:lvl1pPr marL="0" indent="0">
              <a:buNone/>
              <a:defRPr sz="4800" b="0" i="0">
                <a:latin typeface="Georgia Pro" panose="02040502050405020303" pitchFamily="18" charset="0"/>
              </a:defRPr>
            </a:lvl1pPr>
          </a:lstStyle>
          <a:p>
            <a:pPr lvl="0"/>
            <a:r>
              <a:rPr lang="en-GB" dirty="0"/>
              <a:t>Quote goes here.</a:t>
            </a:r>
          </a:p>
        </p:txBody>
      </p:sp>
      <p:sp>
        <p:nvSpPr>
          <p:cNvPr id="15" name="SmartArt Placeholder 13">
            <a:extLst>
              <a:ext uri="{FF2B5EF4-FFF2-40B4-BE49-F238E27FC236}">
                <a16:creationId xmlns:a16="http://schemas.microsoft.com/office/drawing/2014/main" id="{C17B20F9-AA7C-A405-6236-9619CB287E6A}"/>
              </a:ext>
              <a:ext uri="{C183D7F6-B498-43B3-948B-1728B52AA6E4}">
                <adec:decorative xmlns:adec="http://schemas.microsoft.com/office/drawing/2017/decorative" val="0"/>
              </a:ext>
            </a:extLst>
          </p:cNvPr>
          <p:cNvSpPr>
            <a:spLocks noGrp="1"/>
          </p:cNvSpPr>
          <p:nvPr>
            <p:ph type="dgm" sz="quarter" idx="34"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273647F7-B9AC-34AD-37A2-51B8AB0D5811}"/>
              </a:ext>
              <a:ext uri="{C183D7F6-B498-43B3-948B-1728B52AA6E4}">
                <adec:decorative xmlns:adec="http://schemas.microsoft.com/office/drawing/2017/decorative" val="0"/>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1005848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04648CD8-B307-812B-5BD0-91AA365C73D1}"/>
              </a:ext>
            </a:extLst>
          </p:cNvPr>
          <p:cNvSpPr>
            <a:spLocks noGrp="1"/>
          </p:cNvSpPr>
          <p:nvPr>
            <p:ph type="media" sz="quarter" idx="13"/>
          </p:nvPr>
        </p:nvSpPr>
        <p:spPr>
          <a:xfrm>
            <a:off x="0" y="0"/>
            <a:ext cx="12192000" cy="6858000"/>
          </a:xfrm>
        </p:spPr>
        <p:txBody>
          <a:bodyPr/>
          <a:lstStyle/>
          <a:p>
            <a:r>
              <a:rPr lang="en-GB"/>
              <a:t>Click icon to add media</a:t>
            </a:r>
            <a:endParaRPr lang="en-US"/>
          </a:p>
        </p:txBody>
      </p:sp>
      <p:sp>
        <p:nvSpPr>
          <p:cNvPr id="4" name="Date Placeholder 8">
            <a:extLst>
              <a:ext uri="{FF2B5EF4-FFF2-40B4-BE49-F238E27FC236}">
                <a16:creationId xmlns:a16="http://schemas.microsoft.com/office/drawing/2014/main" id="{2B2A75B8-AC69-234D-6453-3F51196FB90B}"/>
              </a:ext>
            </a:extLst>
          </p:cNvPr>
          <p:cNvSpPr>
            <a:spLocks noGrp="1"/>
          </p:cNvSpPr>
          <p:nvPr>
            <p:ph type="dt" sz="half" idx="10"/>
          </p:nvPr>
        </p:nvSpPr>
        <p:spPr>
          <a:xfrm>
            <a:off x="994845" y="6437115"/>
            <a:ext cx="1275686" cy="123111"/>
          </a:xfrm>
        </p:spPr>
        <p:txBody>
          <a:bodyPr/>
          <a:lstStyle/>
          <a:p>
            <a:fld id="{652BD6B2-147A-4042-9CBA-A712275A0170}" type="datetime1">
              <a:rPr lang="en-US" smtClean="0"/>
              <a:t>3/21/2025</a:t>
            </a:fld>
            <a:endParaRPr lang="en-US" dirty="0"/>
          </a:p>
        </p:txBody>
      </p:sp>
      <p:sp>
        <p:nvSpPr>
          <p:cNvPr id="5" name="Footer Placeholder 9">
            <a:extLst>
              <a:ext uri="{FF2B5EF4-FFF2-40B4-BE49-F238E27FC236}">
                <a16:creationId xmlns:a16="http://schemas.microsoft.com/office/drawing/2014/main" id="{D1F90C88-74CB-BCA1-B76D-286F3EBEEED3}"/>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6" name="Slide Number Placeholder 10">
            <a:extLst>
              <a:ext uri="{FF2B5EF4-FFF2-40B4-BE49-F238E27FC236}">
                <a16:creationId xmlns:a16="http://schemas.microsoft.com/office/drawing/2014/main" id="{85104006-7F28-1301-537B-8A442233737F}"/>
              </a:ext>
            </a:extLst>
          </p:cNvPr>
          <p:cNvSpPr>
            <a:spLocks noGrp="1"/>
          </p:cNvSpPr>
          <p:nvPr>
            <p:ph type="sldNum" sz="quarter" idx="12"/>
          </p:nvPr>
        </p:nvSpPr>
        <p:spPr>
          <a:xfrm>
            <a:off x="485747" y="6437115"/>
            <a:ext cx="509098" cy="123111"/>
          </a:xfrm>
        </p:spPr>
        <p:txBody>
          <a:bodyPr/>
          <a:lstStyle/>
          <a:p>
            <a:fld id="{F1BC30E3-FFE5-4B91-AA19-87A149EBB9EE}" type="slidenum">
              <a:rPr lang="en-GB" smtClean="0"/>
              <a:pPr/>
              <a:t>‹#›</a:t>
            </a:fld>
            <a:endParaRPr lang="en-GB" dirty="0"/>
          </a:p>
        </p:txBody>
      </p:sp>
      <p:sp>
        <p:nvSpPr>
          <p:cNvPr id="12" name="SmartArt Placeholder 13">
            <a:extLst>
              <a:ext uri="{FF2B5EF4-FFF2-40B4-BE49-F238E27FC236}">
                <a16:creationId xmlns:a16="http://schemas.microsoft.com/office/drawing/2014/main" id="{C1050600-C16E-B87E-A2FD-AE302C51009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3" name="SmartArt Placeholder 14">
            <a:extLst>
              <a:ext uri="{FF2B5EF4-FFF2-40B4-BE49-F238E27FC236}">
                <a16:creationId xmlns:a16="http://schemas.microsoft.com/office/drawing/2014/main" id="{2358EBAA-AAE1-278D-A8F7-2D66E11CDE43}"/>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377450805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580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pic>
        <p:nvPicPr>
          <p:cNvPr id="23" name="Background" descr="A blurry image of a rainbow&#10;&#10;Description automatically generated">
            <a:extLst>
              <a:ext uri="{FF2B5EF4-FFF2-40B4-BE49-F238E27FC236}">
                <a16:creationId xmlns:a16="http://schemas.microsoft.com/office/drawing/2014/main" id="{C586CC36-CAC3-0258-347D-5742F734B09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A737E0F-51BB-447A-A653-EE112BB6663D}"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6">
            <a:extLst>
              <a:ext uri="{FF2B5EF4-FFF2-40B4-BE49-F238E27FC236}">
                <a16:creationId xmlns:a16="http://schemas.microsoft.com/office/drawing/2014/main" id="{B387BF89-2CF2-833C-F3D8-A6095E99E2E6}"/>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15" name="Text Placeholder 6">
            <a:extLst>
              <a:ext uri="{FF2B5EF4-FFF2-40B4-BE49-F238E27FC236}">
                <a16:creationId xmlns:a16="http://schemas.microsoft.com/office/drawing/2014/main" id="{C808AA70-A8F5-B52B-A33E-3456242455EC}"/>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6" name="Text Placeholder 6">
            <a:extLst>
              <a:ext uri="{FF2B5EF4-FFF2-40B4-BE49-F238E27FC236}">
                <a16:creationId xmlns:a16="http://schemas.microsoft.com/office/drawing/2014/main" id="{9EACB69D-0795-B94F-58F7-2F354BB47D51}"/>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7" name="Text Placeholder 9">
            <a:extLst>
              <a:ext uri="{FF2B5EF4-FFF2-40B4-BE49-F238E27FC236}">
                <a16:creationId xmlns:a16="http://schemas.microsoft.com/office/drawing/2014/main" id="{A977ACC9-4278-37A3-C20C-7458A96B9500}"/>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9">
            <a:extLst>
              <a:ext uri="{FF2B5EF4-FFF2-40B4-BE49-F238E27FC236}">
                <a16:creationId xmlns:a16="http://schemas.microsoft.com/office/drawing/2014/main" id="{4CDE11A7-CFD5-0BCE-E9EB-82E096168296}"/>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9">
            <a:extLst>
              <a:ext uri="{FF2B5EF4-FFF2-40B4-BE49-F238E27FC236}">
                <a16:creationId xmlns:a16="http://schemas.microsoft.com/office/drawing/2014/main" id="{53FBCF7B-885D-438B-8ADE-568707D41F47}"/>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Group 4">
            <a:extLst>
              <a:ext uri="{FF2B5EF4-FFF2-40B4-BE49-F238E27FC236}">
                <a16:creationId xmlns:a16="http://schemas.microsoft.com/office/drawing/2014/main" id="{D35D28B5-B927-1D64-2A2C-CAE9617F720C}"/>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041E794A-5BA9-0AEB-B69E-BDD517FE038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47E89372-29EB-BAE0-BD25-5DCA52F7BAD6}"/>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976A4CC0-A57B-68E6-0F76-F1A6D82EF66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4513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pic>
        <p:nvPicPr>
          <p:cNvPr id="20" name="Background" descr="A bright light in the dark&#10;&#10;Description automatically generated">
            <a:extLst>
              <a:ext uri="{FF2B5EF4-FFF2-40B4-BE49-F238E27FC236}">
                <a16:creationId xmlns:a16="http://schemas.microsoft.com/office/drawing/2014/main" id="{637E6C91-FD1F-3802-3EB8-7D594FFF35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3827" y="369888"/>
            <a:ext cx="11224347" cy="470898"/>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0694DCED-0DBB-457D-A20C-23B40B002B03}"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9" name="Media Placeholder 11">
            <a:extLst>
              <a:ext uri="{FF2B5EF4-FFF2-40B4-BE49-F238E27FC236}">
                <a16:creationId xmlns:a16="http://schemas.microsoft.com/office/drawing/2014/main" id="{B97339DA-6D1A-73DA-1D4D-62D37C6FF51E}"/>
              </a:ext>
            </a:extLst>
          </p:cNvPr>
          <p:cNvSpPr>
            <a:spLocks noGrp="1"/>
          </p:cNvSpPr>
          <p:nvPr>
            <p:ph type="media" sz="quarter" idx="13"/>
          </p:nvPr>
        </p:nvSpPr>
        <p:spPr>
          <a:xfrm>
            <a:off x="483827" y="1411287"/>
            <a:ext cx="8160263" cy="4638675"/>
          </a:xfrm>
        </p:spPr>
        <p:txBody>
          <a:bodyPr/>
          <a:lstStyle/>
          <a:p>
            <a:r>
              <a:rPr lang="en-US"/>
              <a:t>Click icon to add media</a:t>
            </a:r>
            <a:endParaRPr lang="en-US" dirty="0"/>
          </a:p>
        </p:txBody>
      </p:sp>
      <p:sp>
        <p:nvSpPr>
          <p:cNvPr id="18" name="Text Placeholder 13">
            <a:extLst>
              <a:ext uri="{FF2B5EF4-FFF2-40B4-BE49-F238E27FC236}">
                <a16:creationId xmlns:a16="http://schemas.microsoft.com/office/drawing/2014/main" id="{1E260C28-CF82-AB16-FC6C-EC53C011315E}"/>
              </a:ext>
            </a:extLst>
          </p:cNvPr>
          <p:cNvSpPr>
            <a:spLocks noGrp="1"/>
          </p:cNvSpPr>
          <p:nvPr>
            <p:ph type="body" sz="quarter" idx="14"/>
          </p:nvPr>
        </p:nvSpPr>
        <p:spPr>
          <a:xfrm>
            <a:off x="8902936"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Logo">
            <a:extLst>
              <a:ext uri="{FF2B5EF4-FFF2-40B4-BE49-F238E27FC236}">
                <a16:creationId xmlns:a16="http://schemas.microsoft.com/office/drawing/2014/main" id="{35A31772-E4C2-BB70-6831-1ABF28FD7A77}"/>
              </a:ext>
            </a:extLst>
          </p:cNvPr>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D57B9AE-D53A-D4F0-3B7F-B81EBF5E0085}"/>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130E49FD-7AF1-7B62-0761-FF4FF1264371}"/>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16E608EC-B7D8-A3B6-E4F4-28E79663F16F}"/>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78758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8" name="Picture 7" descr="A yellow and black light&#10;&#10;Description automatically generated with medium confidence">
            <a:extLst>
              <a:ext uri="{FF2B5EF4-FFF2-40B4-BE49-F238E27FC236}">
                <a16:creationId xmlns:a16="http://schemas.microsoft.com/office/drawing/2014/main" id="{48DB6F09-4360-87F8-7045-768BF31446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3200" cy="6858675"/>
          </a:xfrm>
          <a:prstGeom prst="rect">
            <a:avLst/>
          </a:prstGeom>
        </p:spPr>
      </p:pic>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A9720929-5949-4EB6-9189-DC8645E04D94}"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0" name="Text Placeholder 9">
            <a:extLst>
              <a:ext uri="{FF2B5EF4-FFF2-40B4-BE49-F238E27FC236}">
                <a16:creationId xmlns:a16="http://schemas.microsoft.com/office/drawing/2014/main" id="{8EC20394-F6AE-DC91-F7F3-91384D375648}"/>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1" name="Text Placeholder 9">
            <a:extLst>
              <a:ext uri="{FF2B5EF4-FFF2-40B4-BE49-F238E27FC236}">
                <a16:creationId xmlns:a16="http://schemas.microsoft.com/office/drawing/2014/main" id="{F8C26B76-6BF1-741E-77C9-1AE58FAA9D3D}"/>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3" name="Text Placeholder 9">
            <a:extLst>
              <a:ext uri="{FF2B5EF4-FFF2-40B4-BE49-F238E27FC236}">
                <a16:creationId xmlns:a16="http://schemas.microsoft.com/office/drawing/2014/main" id="{B5250BC2-E0E2-741C-128C-67991E7FE31C}"/>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7" name="Text Placeholder 9">
            <a:extLst>
              <a:ext uri="{FF2B5EF4-FFF2-40B4-BE49-F238E27FC236}">
                <a16:creationId xmlns:a16="http://schemas.microsoft.com/office/drawing/2014/main" id="{BAB1B720-8C35-31CC-E8BA-A24F76EC23C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9" name="Text Placeholder 9">
            <a:extLst>
              <a:ext uri="{FF2B5EF4-FFF2-40B4-BE49-F238E27FC236}">
                <a16:creationId xmlns:a16="http://schemas.microsoft.com/office/drawing/2014/main" id="{A9756EF2-9996-0FB9-D7B0-C8F68A711B3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2" name="Text Placeholder 9">
            <a:extLst>
              <a:ext uri="{FF2B5EF4-FFF2-40B4-BE49-F238E27FC236}">
                <a16:creationId xmlns:a16="http://schemas.microsoft.com/office/drawing/2014/main" id="{EBDC17D8-DC6B-1BF9-23DC-FF6D20C0FD02}"/>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4" name="Text Placeholder 9">
            <a:extLst>
              <a:ext uri="{FF2B5EF4-FFF2-40B4-BE49-F238E27FC236}">
                <a16:creationId xmlns:a16="http://schemas.microsoft.com/office/drawing/2014/main" id="{FDE2BFA5-8DD3-AAE2-BA88-2C21E5EA3829}"/>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5" name="Text Placeholder 9">
            <a:extLst>
              <a:ext uri="{FF2B5EF4-FFF2-40B4-BE49-F238E27FC236}">
                <a16:creationId xmlns:a16="http://schemas.microsoft.com/office/drawing/2014/main" id="{A6334C15-AC9A-3BC9-AC49-BB8588AC064E}"/>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4" name="Picture Placeholder 12">
            <a:extLst>
              <a:ext uri="{FF2B5EF4-FFF2-40B4-BE49-F238E27FC236}">
                <a16:creationId xmlns:a16="http://schemas.microsoft.com/office/drawing/2014/main" id="{0BA6537A-D367-6DF9-2A2C-F0EF216DD535}"/>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1ABE1BD9-533C-1930-8960-4BAE5CA74634}"/>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6" name="Picture Placeholder 12">
            <a:extLst>
              <a:ext uri="{FF2B5EF4-FFF2-40B4-BE49-F238E27FC236}">
                <a16:creationId xmlns:a16="http://schemas.microsoft.com/office/drawing/2014/main" id="{EFFEBD01-EBC9-7BDA-3CC5-39B4C8203AAA}"/>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7" name="Picture Placeholder 12">
            <a:extLst>
              <a:ext uri="{FF2B5EF4-FFF2-40B4-BE49-F238E27FC236}">
                <a16:creationId xmlns:a16="http://schemas.microsoft.com/office/drawing/2014/main" id="{38869CAE-EFD2-4214-1658-F59F26B22258}"/>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grpSp>
        <p:nvGrpSpPr>
          <p:cNvPr id="13" name="Logo">
            <a:extLst>
              <a:ext uri="{FF2B5EF4-FFF2-40B4-BE49-F238E27FC236}">
                <a16:creationId xmlns:a16="http://schemas.microsoft.com/office/drawing/2014/main" id="{EB1712DB-44E3-F1E8-EE98-F386A5DBCFB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2FA99ABD-7D1B-8F65-C9CB-2CBCEBD94E69}"/>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025AE411-6530-3204-66E5-2472998CA5C4}"/>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8FBCF87D-7239-07DB-2566-2B574AA52E9E}"/>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60417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A black background with yellow and green light&#10;&#10;Description automatically generated">
            <a:extLst>
              <a:ext uri="{FF2B5EF4-FFF2-40B4-BE49-F238E27FC236}">
                <a16:creationId xmlns:a16="http://schemas.microsoft.com/office/drawing/2014/main" id="{E292F2D6-66C2-B22A-7FFF-05A7B35054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1" cy="6858001"/>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EBD291FF-4B20-4E11-BD81-68CF223AE6E2}"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grpSp>
        <p:nvGrpSpPr>
          <p:cNvPr id="11" name="Logo">
            <a:extLst>
              <a:ext uri="{FF2B5EF4-FFF2-40B4-BE49-F238E27FC236}">
                <a16:creationId xmlns:a16="http://schemas.microsoft.com/office/drawing/2014/main" id="{D638B96B-B381-0A4A-9C03-FAEA8FCC0C3A}"/>
              </a:ext>
            </a:extLst>
          </p:cNvPr>
          <p:cNvGrpSpPr/>
          <p:nvPr userDrawn="1"/>
        </p:nvGrpSpPr>
        <p:grpSpPr bwMode="black">
          <a:xfrm>
            <a:off x="11623900" y="6276977"/>
            <a:ext cx="346158" cy="355219"/>
            <a:chOff x="7110" y="4004"/>
            <a:chExt cx="191" cy="196"/>
          </a:xfrm>
        </p:grpSpPr>
        <p:sp>
          <p:nvSpPr>
            <p:cNvPr id="12" name="Freeform 5">
              <a:extLst>
                <a:ext uri="{FF2B5EF4-FFF2-40B4-BE49-F238E27FC236}">
                  <a16:creationId xmlns:a16="http://schemas.microsoft.com/office/drawing/2014/main" id="{F93FF753-4D01-4602-8217-3FFCC28BA2A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6">
              <a:extLst>
                <a:ext uri="{FF2B5EF4-FFF2-40B4-BE49-F238E27FC236}">
                  <a16:creationId xmlns:a16="http://schemas.microsoft.com/office/drawing/2014/main" id="{E36D5F7D-FB28-AFA3-2358-69211F54C147}"/>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82505B87-640B-2273-C7C7-DB96614AC411}"/>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7646650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 Id="rId9" Type="http://schemas.openxmlformats.org/officeDocument/2006/relationships/slideLayout" Target="../slideLayouts/slideLayout41.xml"/><Relationship Id="rId10" Type="http://schemas.openxmlformats.org/officeDocument/2006/relationships/slideLayout" Target="../slideLayouts/slideLayout42.xml"/><Relationship Id="rId11" Type="http://schemas.openxmlformats.org/officeDocument/2006/relationships/slideLayout" Target="../slideLayouts/slideLayout43.xml"/><Relationship Id="rId12" Type="http://schemas.openxmlformats.org/officeDocument/2006/relationships/slideLayout" Target="../slideLayouts/slideLayout44.xml"/><Relationship Id="rId13" Type="http://schemas.openxmlformats.org/officeDocument/2006/relationships/slideLayout" Target="../slideLayouts/slideLayout45.xml"/><Relationship Id="rId14" Type="http://schemas.openxmlformats.org/officeDocument/2006/relationships/slideLayout" Target="../slideLayouts/slideLayout46.xml"/><Relationship Id="rId15" Type="http://schemas.openxmlformats.org/officeDocument/2006/relationships/slideLayout" Target="../slideLayouts/slideLayout47.xml"/><Relationship Id="rId16" Type="http://schemas.openxmlformats.org/officeDocument/2006/relationships/slideLayout" Target="../slideLayouts/slideLayout48.xml"/><Relationship Id="rId17" Type="http://schemas.openxmlformats.org/officeDocument/2006/relationships/slideLayout" Target="../slideLayouts/slideLayout49.xml"/><Relationship Id="rId18" Type="http://schemas.openxmlformats.org/officeDocument/2006/relationships/slideLayout" Target="../slideLayouts/slideLayout50.xml"/><Relationship Id="rId19" Type="http://schemas.openxmlformats.org/officeDocument/2006/relationships/slideLayout" Target="../slideLayouts/slideLayout51.xml"/><Relationship Id="rId20" Type="http://schemas.openxmlformats.org/officeDocument/2006/relationships/slideLayout" Target="../slideLayouts/slideLayout52.xml"/><Relationship Id="rId21" Type="http://schemas.openxmlformats.org/officeDocument/2006/relationships/slideLayout" Target="../slideLayouts/slideLayout53.xml"/><Relationship Id="rId22" Type="http://schemas.openxmlformats.org/officeDocument/2006/relationships/slideLayout" Target="../slideLayouts/slideLayout54.xml"/><Relationship Id="rId23" Type="http://schemas.openxmlformats.org/officeDocument/2006/relationships/slideLayout" Target="../slideLayouts/slideLayout55.xml"/><Relationship Id="rId24" Type="http://schemas.openxmlformats.org/officeDocument/2006/relationships/slideLayout" Target="../slideLayouts/slideLayout56.xml"/><Relationship Id="rId25" Type="http://schemas.openxmlformats.org/officeDocument/2006/relationships/slideLayout" Target="../slideLayouts/slideLayout57.xml"/><Relationship Id="rId26"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3827" y="369888"/>
            <a:ext cx="11224347" cy="470898"/>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4D35571C-79AE-4364-8711-229A3604333E}"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833762580"/>
      </p:ext>
    </p:extLst>
  </p:cSld>
  <p:clrMap bg1="lt1" tx1="dk1" bg2="lt2" tx2="dk2" accent1="accent1" accent2="accent2" accent3="accent3" accent4="accent4" accent5="accent5" accent6="accent6" hlink="hlink" folHlink="folHlink"/>
  <p:sldLayoutIdLst>
    <p:sldLayoutId id="2147484039" r:id="rId1"/>
    <p:sldLayoutId id="2147484006" r:id="rId2"/>
    <p:sldLayoutId id="2147484000" r:id="rId3"/>
    <p:sldLayoutId id="2147484042" r:id="rId4"/>
    <p:sldLayoutId id="2147483998" r:id="rId5"/>
    <p:sldLayoutId id="2147484043" r:id="rId6"/>
    <p:sldLayoutId id="2147484206" r:id="rId7"/>
    <p:sldLayoutId id="2147484161" r:id="rId8"/>
    <p:sldLayoutId id="2147483975" r:id="rId9"/>
    <p:sldLayoutId id="2147484209" r:id="rId10"/>
    <p:sldLayoutId id="2147484210" r:id="rId1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47" pos="7378" userDrawn="1">
          <p15:clr>
            <a:srgbClr val="F26B43"/>
          </p15:clr>
        </p15:guide>
        <p15:guide id="55" orient="horz" pos="890" userDrawn="1">
          <p15:clr>
            <a:srgbClr val="F26B43"/>
          </p15:clr>
        </p15:guide>
        <p15:guide id="58" orient="horz" pos="527" userDrawn="1">
          <p15:clr>
            <a:srgbClr val="F26B43"/>
          </p15:clr>
        </p15:guide>
        <p15:guide id="78" orient="horz" pos="3838" userDrawn="1">
          <p15:clr>
            <a:srgbClr val="F26B43"/>
          </p15:clr>
        </p15:guide>
        <p15:guide id="79" orient="horz" pos="21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8871E53D-EDC0-4486-915E-BB4E0FAB6099}"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01247033"/>
      </p:ext>
    </p:extLst>
  </p:cSld>
  <p:clrMap bg1="lt1" tx1="dk1" bg2="lt2" tx2="dk2" accent1="accent1" accent2="accent2" accent3="accent3" accent4="accent4" accent5="accent5" accent6="accent6" hlink="hlink" folHlink="folHlink"/>
  <p:sldLayoutIdLst>
    <p:sldLayoutId id="2147484120" r:id="rId1"/>
    <p:sldLayoutId id="2147484121" r:id="rId2"/>
    <p:sldLayoutId id="2147484122" r:id="rId3"/>
    <p:sldLayoutId id="2147484123" r:id="rId4"/>
    <p:sldLayoutId id="2147484124" r:id="rId5"/>
    <p:sldLayoutId id="2147484125" r:id="rId6"/>
    <p:sldLayoutId id="2147484126" r:id="rId7"/>
    <p:sldLayoutId id="2147484127" r:id="rId8"/>
    <p:sldLayoutId id="2147484128" r:id="rId9"/>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52" orient="horz" pos="527" userDrawn="1">
          <p15:clr>
            <a:srgbClr val="F26B43"/>
          </p15:clr>
        </p15:guide>
        <p15:guide id="53" pos="7378" userDrawn="1">
          <p15:clr>
            <a:srgbClr val="F26B43"/>
          </p15:clr>
        </p15:guide>
        <p15:guide id="54" orient="horz" pos="3838" userDrawn="1">
          <p15:clr>
            <a:srgbClr val="F26B43"/>
          </p15:clr>
        </p15:guide>
        <p15:guide id="55" orient="horz" pos="890" userDrawn="1">
          <p15:clr>
            <a:srgbClr val="F26B43"/>
          </p15:clr>
        </p15:guide>
        <p15:guide id="56" orient="horz" pos="21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82588"/>
            <a:ext cx="11224347" cy="638175"/>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16pt</a:t>
            </a:r>
          </a:p>
          <a:p>
            <a:pPr lvl="1"/>
            <a:r>
              <a:rPr lang="en-US" dirty="0"/>
              <a:t>Second level text style </a:t>
            </a:r>
            <a:r>
              <a:rPr lang="en-US" dirty="0" err="1"/>
              <a:t>EYInterstate</a:t>
            </a:r>
            <a:r>
              <a:rPr lang="en-US" dirty="0"/>
              <a:t> Light 16pt</a:t>
            </a:r>
          </a:p>
          <a:p>
            <a:pPr lvl="2"/>
            <a:r>
              <a:rPr lang="en-US" dirty="0"/>
              <a:t>Third level text style </a:t>
            </a:r>
            <a:r>
              <a:rPr lang="en-US" dirty="0" err="1"/>
              <a:t>EYInterstate</a:t>
            </a:r>
            <a:r>
              <a:rPr lang="en-US" dirty="0"/>
              <a:t> Light 14pt</a:t>
            </a:r>
          </a:p>
          <a:p>
            <a:pPr lvl="3"/>
            <a:r>
              <a:rPr lang="en-US" dirty="0"/>
              <a:t>Fourth level text style </a:t>
            </a:r>
            <a:r>
              <a:rPr lang="en-US" dirty="0" err="1"/>
              <a:t>EYInterstate</a:t>
            </a:r>
            <a:r>
              <a:rPr lang="en-US" dirty="0"/>
              <a:t> Light 14pt</a:t>
            </a:r>
          </a:p>
          <a:p>
            <a:pPr lvl="4"/>
            <a:r>
              <a:rPr lang="en-US" dirty="0"/>
              <a:t>Fifth level text style </a:t>
            </a:r>
            <a:r>
              <a:rPr lang="en-US" dirty="0" err="1"/>
              <a:t>EYInterstate</a:t>
            </a:r>
            <a:r>
              <a:rPr lang="en-US" dirty="0"/>
              <a:t> Light 12pt</a:t>
            </a:r>
          </a:p>
          <a:p>
            <a:pPr lvl="5"/>
            <a:r>
              <a:rPr lang="en-US" dirty="0"/>
              <a:t>Sixth level text style </a:t>
            </a:r>
            <a:r>
              <a:rPr lang="en-US" dirty="0" err="1"/>
              <a:t>EYInterstate</a:t>
            </a:r>
            <a:r>
              <a:rPr lang="en-US" dirty="0"/>
              <a:t> Light 12pt</a:t>
            </a:r>
          </a:p>
          <a:p>
            <a:pPr lvl="6"/>
            <a:r>
              <a:rPr lang="en-US" dirty="0"/>
              <a:t>Seventh level text style </a:t>
            </a:r>
            <a:r>
              <a:rPr lang="en-US" dirty="0" err="1"/>
              <a:t>EYInterstate</a:t>
            </a:r>
            <a:r>
              <a:rPr lang="en-US" dirty="0"/>
              <a:t> Light 11pt</a:t>
            </a:r>
          </a:p>
          <a:p>
            <a:pPr lvl="7"/>
            <a:r>
              <a:rPr lang="en-US" dirty="0"/>
              <a:t>Eighth level text style </a:t>
            </a:r>
            <a:r>
              <a:rPr lang="en-US" dirty="0" err="1"/>
              <a:t>EYInterstate</a:t>
            </a:r>
            <a:r>
              <a:rPr lang="en-US" dirty="0"/>
              <a:t> Light 10pt</a:t>
            </a:r>
          </a:p>
          <a:p>
            <a:pPr lvl="8"/>
            <a:r>
              <a:rPr lang="en-US" dirty="0"/>
              <a:t>Nineth level text style </a:t>
            </a:r>
            <a:r>
              <a:rPr lang="en-US" dirty="0" err="1"/>
              <a:t>EYInterstate</a:t>
            </a:r>
            <a:r>
              <a:rPr lang="en-US" dirty="0"/>
              <a:t> Light 20pt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57CFB5D-D3F0-49E7-BBF9-DF206229E077}"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924229438"/>
      </p:ext>
    </p:extLst>
  </p:cSld>
  <p:clrMap bg1="lt1" tx1="dk1" bg2="lt2" tx2="dk2" accent1="accent1" accent2="accent2" accent3="accent3" accent4="accent4" accent5="accent5" accent6="accent6" hlink="hlink" folHlink="folHlink"/>
  <p:sldLayoutIdLst>
    <p:sldLayoutId id="2147484086" r:id="rId1"/>
    <p:sldLayoutId id="2147484087" r:id="rId2"/>
    <p:sldLayoutId id="2147484088" r:id="rId3"/>
    <p:sldLayoutId id="2147484095" r:id="rId4"/>
    <p:sldLayoutId id="2147484099" r:id="rId5"/>
    <p:sldLayoutId id="2147484089" r:id="rId6"/>
    <p:sldLayoutId id="2147484090" r:id="rId7"/>
    <p:sldLayoutId id="2147484096" r:id="rId8"/>
    <p:sldLayoutId id="2147484097" r:id="rId9"/>
    <p:sldLayoutId id="2147484092" r:id="rId10"/>
    <p:sldLayoutId id="2147484100" r:id="rId11"/>
    <p:sldLayoutId id="2147484094" r:id="rId12"/>
  </p:sldLayoutIdLst>
  <p:hf hdr="0"/>
  <p:txStyles>
    <p:titleStyle>
      <a:lvl1pPr algn="l" defTabSz="914400" rtl="0" eaLnBrk="1" latinLnBrk="0" hangingPunct="1">
        <a:lnSpc>
          <a:spcPct val="85000"/>
        </a:lnSpc>
        <a:spcBef>
          <a:spcPct val="0"/>
        </a:spcBef>
        <a:buNone/>
        <a:defRPr sz="24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4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0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3" pos="302" userDrawn="1">
          <p15:clr>
            <a:srgbClr val="F26B43"/>
          </p15:clr>
        </p15:guide>
        <p15:guide id="45" pos="7378" userDrawn="1">
          <p15:clr>
            <a:srgbClr val="F26B43"/>
          </p15:clr>
        </p15:guide>
        <p15:guide id="58" orient="horz" pos="663" userDrawn="1">
          <p15:clr>
            <a:srgbClr val="F26B43"/>
          </p15:clr>
        </p15:guide>
        <p15:guide id="59" orient="horz" pos="255" userDrawn="1">
          <p15:clr>
            <a:srgbClr val="F26B43"/>
          </p15:clr>
        </p15:guide>
        <p15:guide id="60" orient="horz" pos="890" userDrawn="1">
          <p15:clr>
            <a:srgbClr val="F26B43"/>
          </p15:clr>
        </p15:guide>
        <p15:guide id="61" orient="horz" pos="383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12pt</a:t>
            </a:r>
            <a:endParaRPr lang="en-US" dirty="0"/>
          </a:p>
        </p:txBody>
      </p:sp>
      <p:grpSp>
        <p:nvGrpSpPr>
          <p:cNvPr id="6" name="Group 4">
            <a:extLst>
              <a:ext uri="{FF2B5EF4-FFF2-40B4-BE49-F238E27FC236}">
                <a16:creationId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4" name="Date Placeholder">
            <a:extLst>
              <a:ext uri="{FF2B5EF4-FFF2-40B4-BE49-F238E27FC236}">
                <a16:creationId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t>3/21/2025</a:t>
            </a:fld>
            <a:endParaRPr lang="en-US" dirty="0"/>
          </a:p>
        </p:txBody>
      </p:sp>
      <p:sp>
        <p:nvSpPr>
          <p:cNvPr id="15" name="Footer Placeholder">
            <a:extLst>
              <a:ext uri="{FF2B5EF4-FFF2-40B4-BE49-F238E27FC236}">
                <a16:creationId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p14="http://schemas.microsoft.com/office/powerpoint/2010/main" val="3990626545"/>
      </p:ext>
    </p:extLst>
  </p:cSld>
  <p:clrMap bg1="lt1" tx1="dk1" bg2="lt2" tx2="dk2" accent1="accent1" accent2="accent2" accent3="accent3" accent4="accent4" accent5="accent5" accent6="accent6" hlink="hlink" folHlink="folHlink"/>
  <p:sldLayoutIdLst>
    <p:sldLayoutId id="2147484075" r:id="rId1"/>
    <p:sldLayoutId id="2147484076" r:id="rId2"/>
    <p:sldLayoutId id="2147484078" r:id="rId3"/>
    <p:sldLayoutId id="2147484153" r:id="rId4"/>
    <p:sldLayoutId id="2147484154" r:id="rId5"/>
    <p:sldLayoutId id="2147484116" r:id="rId6"/>
    <p:sldLayoutId id="2147484117" r:id="rId7"/>
    <p:sldLayoutId id="2147484118" r:id="rId8"/>
    <p:sldLayoutId id="2147484111" r:id="rId9"/>
    <p:sldLayoutId id="2147484112" r:id="rId10"/>
    <p:sldLayoutId id="2147484113" r:id="rId11"/>
    <p:sldLayoutId id="2147484114" r:id="rId12"/>
    <p:sldLayoutId id="2147484079" r:id="rId13"/>
    <p:sldLayoutId id="2147484080" r:id="rId14"/>
    <p:sldLayoutId id="2147484082" r:id="rId15"/>
    <p:sldLayoutId id="2147484083" r:id="rId16"/>
    <p:sldLayoutId id="2147484081" r:id="rId17"/>
    <p:sldLayoutId id="2147484155" r:id="rId18"/>
    <p:sldLayoutId id="2147484004" r:id="rId19"/>
    <p:sldLayoutId id="2147483984" r:id="rId20"/>
    <p:sldLayoutId id="2147484041" r:id="rId21"/>
    <p:sldLayoutId id="2147484084" r:id="rId22"/>
    <p:sldLayoutId id="2147484028" r:id="rId23"/>
    <p:sldLayoutId id="2147484014" r:id="rId24"/>
    <p:sldLayoutId id="2147484019" r:id="rId25"/>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9" pos="7378" userDrawn="1">
          <p15:clr>
            <a:srgbClr val="F26B43"/>
          </p15:clr>
        </p15:guide>
        <p15:guide id="35" pos="302" userDrawn="1">
          <p15:clr>
            <a:srgbClr val="F26B43"/>
          </p15:clr>
        </p15:guide>
        <p15:guide id="36" orient="horz" pos="210" userDrawn="1">
          <p15:clr>
            <a:srgbClr val="F26B43"/>
          </p15:clr>
        </p15:guide>
        <p15:guide id="37" orient="horz" pos="527" userDrawn="1">
          <p15:clr>
            <a:srgbClr val="F26B43"/>
          </p15:clr>
        </p15:guide>
        <p15:guide id="38" orient="horz" pos="890" userDrawn="1">
          <p15:clr>
            <a:srgbClr val="F26B43"/>
          </p15:clr>
        </p15:guide>
        <p15:guide id="39" orient="horz" pos="383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22547-1F20-AED6-77EE-830165B78DD1}"/>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4EC2BC8D-4534-6D15-2358-063C92612821}"/>
              </a:ext>
            </a:extLst>
          </p:cNvPr>
          <p:cNvSpPr>
            <a:spLocks noGrp="1"/>
          </p:cNvSpPr>
          <p:nvPr>
            <p:ph type="subTitle" idx="1"/>
          </p:nvPr>
        </p:nvSpPr>
        <p:spPr>
          <a:xfrm>
            <a:off x="888143" y="4180515"/>
            <a:ext cx="4907628" cy="511939"/>
          </a:xfrm>
        </p:spPr>
        <p:txBody>
          <a:bodyPr/>
          <a:lstStyle/>
          <a:p>
            <a:r>
              <a:t>Permanent Establishment Risk</a:t>
            </a:r>
          </a:p>
        </p:txBody>
      </p:sp>
      <p:sp>
        <p:nvSpPr>
          <p:cNvPr id="10" name="Title 9">
            <a:extLst>
              <a:ext uri="{FF2B5EF4-FFF2-40B4-BE49-F238E27FC236}">
                <a16:creationId xmlns:a16="http://schemas.microsoft.com/office/drawing/2014/main" id="{BD4DF98C-AE82-1662-A850-B52C51845D51}"/>
              </a:ext>
            </a:extLst>
          </p:cNvPr>
          <p:cNvSpPr>
            <a:spLocks noGrp="1"/>
          </p:cNvSpPr>
          <p:nvPr>
            <p:ph type="title"/>
          </p:nvPr>
        </p:nvSpPr>
        <p:spPr>
          <a:xfrm>
            <a:off x="889762" y="2811735"/>
            <a:ext cx="4906009" cy="1654043"/>
          </a:xfrm>
        </p:spPr>
        <p:txBody>
          <a:bodyPr/>
          <a:lstStyle/>
          <a:p>
            <a:r>
              <a:t>Tax Analysis</a:t>
            </a:r>
          </a:p>
        </p:txBody>
      </p:sp>
      <p:sp>
        <p:nvSpPr>
          <p:cNvPr id="6" name="Text Placeholder 5">
            <a:extLst>
              <a:ext uri="{FF2B5EF4-FFF2-40B4-BE49-F238E27FC236}">
                <a16:creationId xmlns:a16="http://schemas.microsoft.com/office/drawing/2014/main" id="{9FC68A1F-A66D-E21D-E901-121F3296B187}"/>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50677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1C0F2D9-589A-5443-F977-6038BD06B4BD}"/>
              </a:ext>
            </a:extLst>
          </p:cNvPr>
          <p:cNvSpPr>
            <a:spLocks noGrp="1"/>
          </p:cNvSpPr>
          <p:nvPr>
            <p:ph type="title"/>
          </p:nvPr>
        </p:nvSpPr>
        <p:spPr>
          <a:xfrm>
            <a:off x="485775" y="1970406"/>
            <a:ext cx="7394575" cy="2869882"/>
          </a:xfrm>
        </p:spPr>
        <p:txBody>
          <a:bodyPr/>
          <a:lstStyle/>
          <a:p>
            <a:r>
              <a:t>Introduction</a:t>
            </a:r>
          </a:p>
        </p:txBody>
      </p:sp>
      <p:sp>
        <p:nvSpPr>
          <p:cNvPr id="2" name="Date Placeholder 1">
            <a:extLst>
              <a:ext uri="{FF2B5EF4-FFF2-40B4-BE49-F238E27FC236}">
                <a16:creationId xmlns:a16="http://schemas.microsoft.com/office/drawing/2014/main" id="{18BF2C1F-53C3-B3B0-4A7B-B92089CDC5CB}"/>
              </a:ext>
            </a:extLst>
          </p:cNvPr>
          <p:cNvSpPr>
            <a:spLocks noGrp="1"/>
          </p:cNvSpPr>
          <p:nvPr>
            <p:ph type="dt" sz="half" idx="14"/>
          </p:nvPr>
        </p:nvSpPr>
        <p:spPr>
          <a:xfrm>
            <a:off x="994845" y="6437115"/>
            <a:ext cx="1275686" cy="123111"/>
          </a:xfrm>
        </p:spPr>
        <p:txBody>
          <a:bodyPr/>
          <a:lstStyle/>
          <a:p>
            <a:fld id="{0E644990-DD9B-4A65-A135-77A7DF8A915B}" type="datetime1">
              <a:rPr lang="en-US" smtClean="0"/>
              <a:t>3/21/2025</a:t>
            </a:fld>
            <a:endParaRPr lang="en-US" dirty="0"/>
          </a:p>
        </p:txBody>
      </p:sp>
      <p:sp>
        <p:nvSpPr>
          <p:cNvPr id="11" name="Footer Placeholder 10">
            <a:extLst>
              <a:ext uri="{FF2B5EF4-FFF2-40B4-BE49-F238E27FC236}">
                <a16:creationId xmlns:a16="http://schemas.microsoft.com/office/drawing/2014/main" id="{5925DD58-4974-549B-5F84-0ABC911DCE08}"/>
              </a:ext>
            </a:extLst>
          </p:cNvPr>
          <p:cNvSpPr>
            <a:spLocks noGrp="1"/>
          </p:cNvSpPr>
          <p:nvPr>
            <p:ph type="ftr" sz="quarter" idx="15"/>
          </p:nvPr>
        </p:nvSpPr>
        <p:spPr>
          <a:xfrm>
            <a:off x="2270531" y="6437115"/>
            <a:ext cx="3825470" cy="123111"/>
          </a:xfrm>
        </p:spPr>
        <p:txBody>
          <a:bodyPr/>
          <a:lstStyle/>
          <a:p>
            <a:r>
              <a:rPr lang="en-US" dirty="0"/>
              <a:t>Insert footer text here</a:t>
            </a:r>
          </a:p>
        </p:txBody>
      </p:sp>
      <p:sp>
        <p:nvSpPr>
          <p:cNvPr id="12" name="Slide Number Placeholder 11">
            <a:extLst>
              <a:ext uri="{FF2B5EF4-FFF2-40B4-BE49-F238E27FC236}">
                <a16:creationId xmlns:a16="http://schemas.microsoft.com/office/drawing/2014/main" id="{E198CFE6-6DE2-2C53-6DED-8BE22EE73EDD}"/>
              </a:ext>
            </a:extLst>
          </p:cNvPr>
          <p:cNvSpPr>
            <a:spLocks noGrp="1"/>
          </p:cNvSpPr>
          <p:nvPr>
            <p:ph type="sldNum" sz="quarter" idx="16"/>
          </p:nvPr>
        </p:nvSpPr>
        <p:spPr>
          <a:xfrm>
            <a:off x="485747" y="6437115"/>
            <a:ext cx="509098" cy="123111"/>
          </a:xfrm>
        </p:spPr>
        <p:txBody>
          <a:bodyPr/>
          <a:lstStyle/>
          <a:p>
            <a:fld id="{94FCA0F3-9F3A-694B-99BB-0E592A797735}" type="slidenum">
              <a:rPr lang="en-US" smtClean="0"/>
              <a:pPr/>
              <a:t>2</a:t>
            </a:fld>
            <a:endParaRPr lang="en-US"/>
          </a:p>
        </p:txBody>
      </p:sp>
    </p:spTree>
    <p:extLst>
      <p:ext uri="{BB962C8B-B14F-4D97-AF65-F5344CB8AC3E}">
        <p14:creationId xmlns:p14="http://schemas.microsoft.com/office/powerpoint/2010/main" val="3859523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EA1C4-1862-BF83-2B88-60AA55CEF14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92F999E-A736-9755-CA9D-E200F707D00C}"/>
              </a:ext>
            </a:extLst>
          </p:cNvPr>
          <p:cNvSpPr>
            <a:spLocks noGrp="1"/>
          </p:cNvSpPr>
          <p:nvPr>
            <p:ph type="title"/>
          </p:nvPr>
        </p:nvSpPr>
        <p:spPr>
          <a:xfrm>
            <a:off x="483827" y="369888"/>
            <a:ext cx="11224347" cy="849312"/>
          </a:xfrm>
        </p:spPr>
        <p:txBody>
          <a:bodyPr/>
          <a:lstStyle/>
          <a:p>
            <a:r>
              <a:t>Introduction</a:t>
            </a:r>
          </a:p>
        </p:txBody>
      </p:sp>
      <p:sp>
        <p:nvSpPr>
          <p:cNvPr id="11" name="Content Placeholder 10">
            <a:extLst>
              <a:ext uri="{FF2B5EF4-FFF2-40B4-BE49-F238E27FC236}">
                <a16:creationId xmlns:a16="http://schemas.microsoft.com/office/drawing/2014/main" id="{0DE40324-D427-DC53-BFB6-5A6B3933BA4F}"/>
              </a:ext>
            </a:extLst>
          </p:cNvPr>
          <p:cNvSpPr>
            <a:spLocks noGrp="1"/>
          </p:cNvSpPr>
          <p:nvPr>
            <p:ph sz="quarter" idx="16"/>
          </p:nvPr>
        </p:nvSpPr>
        <p:spPr>
          <a:xfrm>
            <a:off x="485521" y="1219200"/>
            <a:ext cx="11224800" cy="4830763"/>
          </a:xfrm>
        </p:spPr>
        <p:txBody>
          <a:bodyPr/>
          <a:lstStyle/>
          <a:p>
            <a:r>
              <a:t>This presentation analyzes the risk of a Permanent Establishment (PE) for a Company due to hiring an individual in Poland for a specific regional role. The analysis relies on key legislative frameworks: the Polish Corporate Income Tax Act, the Double Taxation Treaty between Poland and another country, and the OECD Model Tax Convention. Additionally, recent tax authority rulings and OECD BEPS recommendations related to PE are considered. The analysis incorporates information from Company representatives, documentation, and legal consultations with EY Law Team. It evaluates whether the individual's activities for the Company could create a PE under the Polish-foreign Double Tax Treaty concepts, determining that the work may not create a PE in Poland due to its task-oriented nature, flexibility in location, and absence of physical premises in Poland provided by the Company. Nonetheless, the potential for tax authorities to apply a different approach cannot be fully excluded. Exemptions from PE apply to activities of an auxiliary or preparatory nature, suggesting the individual's duties may fall under these exceptions. The presentation concludes that individual tax rulings may be sought to fully negate PE risk.</a:t>
            </a:r>
          </a:p>
        </p:txBody>
      </p:sp>
      <p:sp>
        <p:nvSpPr>
          <p:cNvPr id="2" name="Date Placeholder 1">
            <a:extLst>
              <a:ext uri="{FF2B5EF4-FFF2-40B4-BE49-F238E27FC236}">
                <a16:creationId xmlns:a16="http://schemas.microsoft.com/office/drawing/2014/main" id="{A593FE99-307B-470A-11B6-2CA57B8E283F}"/>
              </a:ext>
            </a:extLst>
          </p:cNvPr>
          <p:cNvSpPr>
            <a:spLocks noGrp="1"/>
          </p:cNvSpPr>
          <p:nvPr>
            <p:ph type="dt" sz="half" idx="17"/>
          </p:nvPr>
        </p:nvSpPr>
        <p:spPr>
          <a:xfrm>
            <a:off x="994845" y="6437115"/>
            <a:ext cx="1275686" cy="123111"/>
          </a:xfrm>
        </p:spPr>
        <p:txBody>
          <a:bodyPr/>
          <a:lstStyle/>
          <a:p>
            <a:fld id="{35BB1D3E-B56E-4422-A7AE-9478B209C602}" type="datetime1">
              <a:rPr lang="en-US" smtClean="0"/>
              <a:pPr/>
              <a:t>3/21/2025</a:t>
            </a:fld>
            <a:endParaRPr lang="en-US"/>
          </a:p>
        </p:txBody>
      </p:sp>
      <p:sp>
        <p:nvSpPr>
          <p:cNvPr id="4" name="Footer Placeholder 3">
            <a:extLst>
              <a:ext uri="{FF2B5EF4-FFF2-40B4-BE49-F238E27FC236}">
                <a16:creationId xmlns:a16="http://schemas.microsoft.com/office/drawing/2014/main" id="{C57DF1F7-DAB1-C4E2-2F08-7F9112C65CFA}"/>
              </a:ext>
            </a:extLst>
          </p:cNvPr>
          <p:cNvSpPr>
            <a:spLocks noGrp="1"/>
          </p:cNvSpPr>
          <p:nvPr>
            <p:ph type="ftr" sz="quarter" idx="18"/>
          </p:nvPr>
        </p:nvSpPr>
        <p:spPr>
          <a:xfrm>
            <a:off x="2270531" y="6437115"/>
            <a:ext cx="3825470" cy="123111"/>
          </a:xfrm>
        </p:spPr>
        <p:txBody>
          <a:bodyPr/>
          <a:lstStyle/>
          <a:p>
            <a:r>
              <a:rPr lang="en-US"/>
              <a:t>Insert footer text here</a:t>
            </a:r>
          </a:p>
        </p:txBody>
      </p:sp>
      <p:sp>
        <p:nvSpPr>
          <p:cNvPr id="5" name="Slide Number Placeholder 4">
            <a:extLst>
              <a:ext uri="{FF2B5EF4-FFF2-40B4-BE49-F238E27FC236}">
                <a16:creationId xmlns:a16="http://schemas.microsoft.com/office/drawing/2014/main" id="{83147814-798A-CC0B-3AD0-2B0607E133FD}"/>
              </a:ext>
            </a:extLst>
          </p:cNvPr>
          <p:cNvSpPr>
            <a:spLocks noGrp="1"/>
          </p:cNvSpPr>
          <p:nvPr>
            <p:ph type="sldNum" sz="quarter" idx="19"/>
          </p:nvPr>
        </p:nvSpPr>
        <p:spPr>
          <a:xfrm>
            <a:off x="485747" y="6437115"/>
            <a:ext cx="509098" cy="123111"/>
          </a:xfrm>
        </p:spPr>
        <p:txBody>
          <a:bodyPr/>
          <a:lstStyle/>
          <a:p>
            <a:fld id="{94FCA0F3-9F3A-694B-99BB-0E592A797735}" type="slidenum">
              <a:rPr lang="en-US" smtClean="0"/>
              <a:pPr/>
              <a:t>3</a:t>
            </a:fld>
            <a:endParaRPr lang="en-US"/>
          </a:p>
        </p:txBody>
      </p:sp>
    </p:spTree>
    <p:extLst>
      <p:ext uri="{BB962C8B-B14F-4D97-AF65-F5344CB8AC3E}">
        <p14:creationId xmlns:p14="http://schemas.microsoft.com/office/powerpoint/2010/main" val="106411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02D23-22E3-159D-FDDF-70D5B156D9D2}"/>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ABDB6F18-D2C1-527F-4643-C9F1B1FEEEF2}"/>
              </a:ext>
            </a:extLst>
          </p:cNvPr>
          <p:cNvSpPr>
            <a:spLocks noGrp="1"/>
          </p:cNvSpPr>
          <p:nvPr>
            <p:ph type="title"/>
          </p:nvPr>
        </p:nvSpPr>
        <p:spPr>
          <a:xfrm>
            <a:off x="485775" y="1970406"/>
            <a:ext cx="7394575" cy="2869882"/>
          </a:xfrm>
        </p:spPr>
        <p:txBody>
          <a:bodyPr/>
          <a:lstStyle/>
          <a:p>
            <a:r>
              <a:t>Executive Summary</a:t>
            </a:r>
          </a:p>
        </p:txBody>
      </p:sp>
      <p:sp>
        <p:nvSpPr>
          <p:cNvPr id="2" name="Date Placeholder 1">
            <a:extLst>
              <a:ext uri="{FF2B5EF4-FFF2-40B4-BE49-F238E27FC236}">
                <a16:creationId xmlns:a16="http://schemas.microsoft.com/office/drawing/2014/main" id="{1C1BD85D-351D-A094-ABE8-44EB774A9932}"/>
              </a:ext>
            </a:extLst>
          </p:cNvPr>
          <p:cNvSpPr>
            <a:spLocks noGrp="1"/>
          </p:cNvSpPr>
          <p:nvPr>
            <p:ph type="dt" sz="half" idx="14"/>
          </p:nvPr>
        </p:nvSpPr>
        <p:spPr>
          <a:xfrm>
            <a:off x="994845" y="6437115"/>
            <a:ext cx="1275686" cy="123111"/>
          </a:xfrm>
        </p:spPr>
        <p:txBody>
          <a:bodyPr/>
          <a:lstStyle/>
          <a:p>
            <a:fld id="{0E644990-DD9B-4A65-A135-77A7DF8A915B}" type="datetime1">
              <a:rPr lang="en-US" smtClean="0"/>
              <a:t>3/21/2025</a:t>
            </a:fld>
            <a:endParaRPr lang="en-US" dirty="0"/>
          </a:p>
        </p:txBody>
      </p:sp>
      <p:sp>
        <p:nvSpPr>
          <p:cNvPr id="11" name="Footer Placeholder 10">
            <a:extLst>
              <a:ext uri="{FF2B5EF4-FFF2-40B4-BE49-F238E27FC236}">
                <a16:creationId xmlns:a16="http://schemas.microsoft.com/office/drawing/2014/main" id="{A80459B6-3573-9EBE-7F05-3F665A8668C7}"/>
              </a:ext>
            </a:extLst>
          </p:cNvPr>
          <p:cNvSpPr>
            <a:spLocks noGrp="1"/>
          </p:cNvSpPr>
          <p:nvPr>
            <p:ph type="ftr" sz="quarter" idx="15"/>
          </p:nvPr>
        </p:nvSpPr>
        <p:spPr>
          <a:xfrm>
            <a:off x="2270531" y="6437115"/>
            <a:ext cx="3825470" cy="123111"/>
          </a:xfrm>
        </p:spPr>
        <p:txBody>
          <a:bodyPr/>
          <a:lstStyle/>
          <a:p>
            <a:r>
              <a:rPr lang="en-US" dirty="0"/>
              <a:t>Insert footer text here</a:t>
            </a:r>
          </a:p>
        </p:txBody>
      </p:sp>
      <p:sp>
        <p:nvSpPr>
          <p:cNvPr id="12" name="Slide Number Placeholder 11">
            <a:extLst>
              <a:ext uri="{FF2B5EF4-FFF2-40B4-BE49-F238E27FC236}">
                <a16:creationId xmlns:a16="http://schemas.microsoft.com/office/drawing/2014/main" id="{88459CA2-9678-4B5E-5FAE-56CC120D0FC1}"/>
              </a:ext>
            </a:extLst>
          </p:cNvPr>
          <p:cNvSpPr>
            <a:spLocks noGrp="1"/>
          </p:cNvSpPr>
          <p:nvPr>
            <p:ph type="sldNum" sz="quarter" idx="16"/>
          </p:nvPr>
        </p:nvSpPr>
        <p:spPr>
          <a:xfrm>
            <a:off x="485747" y="6437115"/>
            <a:ext cx="509098" cy="123111"/>
          </a:xfrm>
        </p:spPr>
        <p:txBody>
          <a:bodyPr/>
          <a:lstStyle/>
          <a:p>
            <a:fld id="{94FCA0F3-9F3A-694B-99BB-0E592A797735}" type="slidenum">
              <a:rPr lang="en-US" smtClean="0"/>
              <a:pPr/>
              <a:t>4</a:t>
            </a:fld>
            <a:endParaRPr lang="en-US"/>
          </a:p>
        </p:txBody>
      </p:sp>
    </p:spTree>
    <p:extLst>
      <p:ext uri="{BB962C8B-B14F-4D97-AF65-F5344CB8AC3E}">
        <p14:creationId xmlns:p14="http://schemas.microsoft.com/office/powerpoint/2010/main" val="1393801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5B5009-4A6A-8126-547D-00B7ED570890}"/>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D1D7730-6436-BB4E-5DAC-8DD4A5DF0F51}"/>
              </a:ext>
            </a:extLst>
          </p:cNvPr>
          <p:cNvSpPr>
            <a:spLocks noGrp="1"/>
          </p:cNvSpPr>
          <p:nvPr>
            <p:ph type="title"/>
          </p:nvPr>
        </p:nvSpPr>
        <p:spPr>
          <a:xfrm>
            <a:off x="483827" y="369888"/>
            <a:ext cx="11224347" cy="849312"/>
          </a:xfrm>
        </p:spPr>
        <p:txBody>
          <a:bodyPr/>
          <a:lstStyle/>
          <a:p>
            <a:r>
              <a:t>Executive Summary</a:t>
            </a:r>
          </a:p>
        </p:txBody>
      </p:sp>
      <p:sp>
        <p:nvSpPr>
          <p:cNvPr id="11" name="Content Placeholder 10">
            <a:extLst>
              <a:ext uri="{FF2B5EF4-FFF2-40B4-BE49-F238E27FC236}">
                <a16:creationId xmlns:a16="http://schemas.microsoft.com/office/drawing/2014/main" id="{67D5B491-1A35-6132-FD63-A503688EC89D}"/>
              </a:ext>
            </a:extLst>
          </p:cNvPr>
          <p:cNvSpPr>
            <a:spLocks noGrp="1"/>
          </p:cNvSpPr>
          <p:nvPr>
            <p:ph sz="quarter" idx="16"/>
          </p:nvPr>
        </p:nvSpPr>
        <p:spPr>
          <a:xfrm>
            <a:off x="485521" y="1219200"/>
            <a:ext cx="11224800" cy="4830763"/>
          </a:xfrm>
        </p:spPr>
        <p:txBody>
          <a:bodyPr/>
          <a:lstStyle/>
          <a:p>
            <a:r>
              <a:t>Based on provided backgrounds, the individual's activities for the Company likely do not establish a PE in Poland according to the Polish-foreign DTT concepts. Key arguments include the lack of a physical 'place of business' in Poland, as tasks are location-flexible and customer meetings span a region rather than being Poland-specific. No Company premises are offered for the individual, reinforcing a home-office model. However, there's a residual risk of tax authorities adopting an alternate interpretation to assess PE presence. Should this occur, it might be argued that the individual's activities could be exempt as auxiliary or preparatory according to the DTT, not being core to the main business effort, and lacking direct revenue impact. The support role provided doesn't include execution or arrangement of customer agreements. Agency PE is also unlikely as there's no authority or habitual exercise of Company power by the employee. To thoroughly mitigate PE risk, seeking individual tax rulings with a typical 3-month processing period is advisable.</a:t>
            </a:r>
          </a:p>
        </p:txBody>
      </p:sp>
      <p:sp>
        <p:nvSpPr>
          <p:cNvPr id="2" name="Date Placeholder 1">
            <a:extLst>
              <a:ext uri="{FF2B5EF4-FFF2-40B4-BE49-F238E27FC236}">
                <a16:creationId xmlns:a16="http://schemas.microsoft.com/office/drawing/2014/main" id="{8DA83673-241F-4795-7A76-5B86603972F5}"/>
              </a:ext>
            </a:extLst>
          </p:cNvPr>
          <p:cNvSpPr>
            <a:spLocks noGrp="1"/>
          </p:cNvSpPr>
          <p:nvPr>
            <p:ph type="dt" sz="half" idx="17"/>
          </p:nvPr>
        </p:nvSpPr>
        <p:spPr>
          <a:xfrm>
            <a:off x="994845" y="6437115"/>
            <a:ext cx="1275686" cy="123111"/>
          </a:xfrm>
        </p:spPr>
        <p:txBody>
          <a:bodyPr/>
          <a:lstStyle/>
          <a:p>
            <a:fld id="{35BB1D3E-B56E-4422-A7AE-9478B209C602}" type="datetime1">
              <a:rPr lang="en-US" smtClean="0"/>
              <a:pPr/>
              <a:t>3/21/2025</a:t>
            </a:fld>
            <a:endParaRPr lang="en-US"/>
          </a:p>
        </p:txBody>
      </p:sp>
      <p:sp>
        <p:nvSpPr>
          <p:cNvPr id="4" name="Footer Placeholder 3">
            <a:extLst>
              <a:ext uri="{FF2B5EF4-FFF2-40B4-BE49-F238E27FC236}">
                <a16:creationId xmlns:a16="http://schemas.microsoft.com/office/drawing/2014/main" id="{2223B542-C902-9CC6-2DF4-51EBB82A0699}"/>
              </a:ext>
            </a:extLst>
          </p:cNvPr>
          <p:cNvSpPr>
            <a:spLocks noGrp="1"/>
          </p:cNvSpPr>
          <p:nvPr>
            <p:ph type="ftr" sz="quarter" idx="18"/>
          </p:nvPr>
        </p:nvSpPr>
        <p:spPr>
          <a:xfrm>
            <a:off x="2270531" y="6437115"/>
            <a:ext cx="3825470" cy="123111"/>
          </a:xfrm>
        </p:spPr>
        <p:txBody>
          <a:bodyPr/>
          <a:lstStyle/>
          <a:p>
            <a:r>
              <a:rPr lang="en-US"/>
              <a:t>Insert footer text here</a:t>
            </a:r>
          </a:p>
        </p:txBody>
      </p:sp>
      <p:sp>
        <p:nvSpPr>
          <p:cNvPr id="5" name="Slide Number Placeholder 4">
            <a:extLst>
              <a:ext uri="{FF2B5EF4-FFF2-40B4-BE49-F238E27FC236}">
                <a16:creationId xmlns:a16="http://schemas.microsoft.com/office/drawing/2014/main" id="{BC2B8B31-2483-D1DC-FDBE-5F23C77E49D6}"/>
              </a:ext>
            </a:extLst>
          </p:cNvPr>
          <p:cNvSpPr>
            <a:spLocks noGrp="1"/>
          </p:cNvSpPr>
          <p:nvPr>
            <p:ph type="sldNum" sz="quarter" idx="19"/>
          </p:nvPr>
        </p:nvSpPr>
        <p:spPr>
          <a:xfrm>
            <a:off x="485747" y="6437115"/>
            <a:ext cx="509098" cy="123111"/>
          </a:xfrm>
        </p:spPr>
        <p:txBody>
          <a:bodyPr/>
          <a:lstStyle/>
          <a:p>
            <a:fld id="{94FCA0F3-9F3A-694B-99BB-0E592A797735}" type="slidenum">
              <a:rPr lang="en-US" smtClean="0"/>
              <a:pPr/>
              <a:t>5</a:t>
            </a:fld>
            <a:endParaRPr lang="en-US"/>
          </a:p>
        </p:txBody>
      </p:sp>
    </p:spTree>
    <p:extLst>
      <p:ext uri="{BB962C8B-B14F-4D97-AF65-F5344CB8AC3E}">
        <p14:creationId xmlns:p14="http://schemas.microsoft.com/office/powerpoint/2010/main" val="1913332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105CC-0280-EDFE-F245-958456AD5CB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F39F8BD-448F-7D30-015C-63F2474EBEB2}"/>
              </a:ext>
            </a:extLst>
          </p:cNvPr>
          <p:cNvSpPr>
            <a:spLocks noGrp="1"/>
          </p:cNvSpPr>
          <p:nvPr>
            <p:ph type="title"/>
          </p:nvPr>
        </p:nvSpPr>
        <p:spPr>
          <a:xfrm>
            <a:off x="485523" y="369888"/>
            <a:ext cx="11224347" cy="470898"/>
          </a:xfrm>
        </p:spPr>
        <p:txBody>
          <a:bodyPr/>
          <a:lstStyle/>
          <a:p>
            <a:r>
              <a:t>Background: Company and Position</a:t>
            </a:r>
          </a:p>
        </p:txBody>
      </p:sp>
      <p:sp>
        <p:nvSpPr>
          <p:cNvPr id="13" name="Content Placeholder 12">
            <a:extLst>
              <a:ext uri="{FF2B5EF4-FFF2-40B4-BE49-F238E27FC236}">
                <a16:creationId xmlns:a16="http://schemas.microsoft.com/office/drawing/2014/main" id="{9086EE1A-A481-5EF4-CFB1-57F088153982}"/>
              </a:ext>
            </a:extLst>
          </p:cNvPr>
          <p:cNvSpPr>
            <a:spLocks noGrp="1"/>
          </p:cNvSpPr>
          <p:nvPr>
            <p:ph sz="quarter" idx="16"/>
          </p:nvPr>
        </p:nvSpPr>
        <p:spPr/>
        <p:txBody>
          <a:bodyPr/>
          <a:lstStyle/>
          <a:p>
            <a:r>
              <a:t>The Company, a foreign entity specializing in technical textiles for protective and composite applications, seeks to hire an individual in Poland due to their expertise. This individual's residence is insignificant to job responsibilities, which could similarly apply in any other country within the region.</a:t>
            </a:r>
          </a:p>
          <a:p>
            <a:r>
              <a:t>The Company has no existing Polish presence—no offices or branches. The employment is under Polish Labour Law, with documents being finalized. The position's key role is customer engagement across the region, without tying responsibilities to Polish territory.</a:t>
            </a:r>
          </a:p>
        </p:txBody>
      </p:sp>
      <p:sp>
        <p:nvSpPr>
          <p:cNvPr id="12" name="Content Placeholder 11">
            <a:extLst>
              <a:ext uri="{FF2B5EF4-FFF2-40B4-BE49-F238E27FC236}">
                <a16:creationId xmlns:a16="http://schemas.microsoft.com/office/drawing/2014/main" id="{672E82A1-3E34-FBE9-836E-F03E815EF572}"/>
              </a:ext>
            </a:extLst>
          </p:cNvPr>
          <p:cNvSpPr>
            <a:spLocks noGrp="1"/>
          </p:cNvSpPr>
          <p:nvPr>
            <p:ph sz="quarter" idx="15"/>
          </p:nvPr>
        </p:nvSpPr>
        <p:spPr/>
        <p:txBody>
          <a:bodyPr/>
          <a:lstStyle/>
          <a:p>
            <a:r>
              <a:t>The engagement involves presenting Company products, aiding in customer understanding, and gathering feedback without concluding contracts or engaging in sales negotiation—preserving indirect influence on Company activities.</a:t>
            </a:r>
          </a:p>
          <a:p>
            <a:r>
              <a:t>Work involves a home-office model with the individual using personal space and equipment provided by the Company. Travel for customer interaction is part of job duties, not constrained to Polish borders, underscoring regional rather than location-specific focus.</a:t>
            </a:r>
          </a:p>
          <a:p>
            <a:r>
              <a:t>The task-centric model does not prescribe specific daily working hours, emphasizing result-oriented output over time-bound office presence. The role excludes negotiation involvement, contract execution, or direct Company representation.</a:t>
            </a:r>
          </a:p>
        </p:txBody>
      </p:sp>
      <p:sp>
        <p:nvSpPr>
          <p:cNvPr id="5" name="Slide Number Placeholder 4">
            <a:extLst>
              <a:ext uri="{FF2B5EF4-FFF2-40B4-BE49-F238E27FC236}">
                <a16:creationId xmlns:a16="http://schemas.microsoft.com/office/drawing/2014/main" id="{6C97F326-A4B6-7A14-D519-EECFBEF9953A}"/>
              </a:ext>
            </a:extLst>
          </p:cNvPr>
          <p:cNvSpPr>
            <a:spLocks noGrp="1"/>
          </p:cNvSpPr>
          <p:nvPr>
            <p:ph type="sldNum" sz="quarter" idx="12"/>
          </p:nvPr>
        </p:nvSpPr>
        <p:spPr>
          <a:xfrm>
            <a:off x="485747" y="6437115"/>
            <a:ext cx="509098" cy="123111"/>
          </a:xfrm>
        </p:spPr>
        <p:txBody>
          <a:bodyPr/>
          <a:lstStyle/>
          <a:p>
            <a:fld id="{94FCA0F3-9F3A-694B-99BB-0E592A797735}" type="slidenum">
              <a:rPr lang="en-US" smtClean="0"/>
              <a:pPr/>
              <a:t>6</a:t>
            </a:fld>
            <a:endParaRPr lang="en-US"/>
          </a:p>
        </p:txBody>
      </p:sp>
      <p:sp>
        <p:nvSpPr>
          <p:cNvPr id="4" name="Footer Placeholder 3">
            <a:extLst>
              <a:ext uri="{FF2B5EF4-FFF2-40B4-BE49-F238E27FC236}">
                <a16:creationId xmlns:a16="http://schemas.microsoft.com/office/drawing/2014/main" id="{28972D99-A2C5-2E14-7EBF-809548600BF1}"/>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2" name="Date Placeholder 1">
            <a:extLst>
              <a:ext uri="{FF2B5EF4-FFF2-40B4-BE49-F238E27FC236}">
                <a16:creationId xmlns:a16="http://schemas.microsoft.com/office/drawing/2014/main" id="{948EB6A0-D719-4842-E854-C060B1F5AEC0}"/>
              </a:ext>
            </a:extLst>
          </p:cNvPr>
          <p:cNvSpPr>
            <a:spLocks noGrp="1"/>
          </p:cNvSpPr>
          <p:nvPr>
            <p:ph type="dt" sz="half" idx="10"/>
          </p:nvPr>
        </p:nvSpPr>
        <p:spPr/>
        <p:txBody>
          <a:bodyPr/>
          <a:lstStyle/>
          <a:p>
            <a:fld id="{35BB1D3E-B56E-4422-A7AE-9478B209C602}" type="datetime1">
              <a:rPr lang="en-US" smtClean="0"/>
              <a:t>3/21/2025</a:t>
            </a:fld>
            <a:endParaRPr lang="en-US"/>
          </a:p>
        </p:txBody>
      </p:sp>
    </p:spTree>
    <p:extLst>
      <p:ext uri="{BB962C8B-B14F-4D97-AF65-F5344CB8AC3E}">
        <p14:creationId xmlns:p14="http://schemas.microsoft.com/office/powerpoint/2010/main" val="225636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75F0D-33BA-5EE1-C3F4-B5BE1B8534EF}"/>
            </a:ext>
          </a:extLst>
        </p:cNvPr>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43ECC441-2EBA-E36E-93F6-C8F2EF94968E}"/>
              </a:ext>
            </a:extLst>
          </p:cNvPr>
          <p:cNvSpPr>
            <a:spLocks noGrp="1"/>
          </p:cNvSpPr>
          <p:nvPr>
            <p:ph sz="quarter" idx="4294967295"/>
          </p:nvPr>
        </p:nvSpPr>
        <p:spPr>
          <a:xfrm>
            <a:off x="254794" y="457200"/>
            <a:ext cx="11632406" cy="5638800"/>
          </a:xfrm>
        </p:spPr>
        <p:txBody>
          <a:bodyPr/>
          <a:lstStyle/>
          <a:p>
            <a:r>
              <a:t>Under the Polish CIT Act, non-resident companies face Polish tax only if income is linked to a local PE. The Company, as a foreign tax resident, falls under limited liability, hence only Polish-derived income becomes taxable. CIT defines PE as a permanent setup through which business is conducted in another state—encompassing branches, offices, or similar structural presence.</a:t>
            </a:r>
          </a:p>
          <a:p>
            <a:r>
              <a:t>PE analysis relies mainly on DTT interpretations. The Polish-foreign DTT, following OECD guidelines, stipulates a business can only be taxed in Poland if PE is evident via a fixed business site. A 'fixed place of business' denotes permanence with employee presence or specific business machinery.</a:t>
            </a:r>
          </a:p>
          <a:p>
            <a:r>
              <a:t>Exclusions from constituting a PE include auxiliary or preparatory activities. PE does not arise from mere storage, sampling, or info-gathering setups not crucial to the firm's core business. The company's Polish presence, solely due to employing a Polish resident for regional duties, is seen as auxiliary.</a:t>
            </a:r>
          </a:p>
          <a:p>
            <a:r>
              <a:t>Tax rulings shed light on non-creation of PE through remote work. Authorities previously ruled foreign companies lack local presence if activities are home-based. Employment in Poland, primarily for regional skill application without a traditional office, supports the non-PE argument.</a:t>
            </a:r>
          </a:p>
          <a:p>
            <a:r>
              <a:t>Non-existent Company premises in Poland affirm auxiliary status, with individual duties complementing core activity and distant from commercial responsibility. Exemptions apply if activities are non-essential to the global enterprise, solidifying non-PE positioning.</a:t>
            </a:r>
          </a:p>
        </p:txBody>
      </p:sp>
    </p:spTree>
    <p:extLst>
      <p:ext uri="{BB962C8B-B14F-4D97-AF65-F5344CB8AC3E}">
        <p14:creationId xmlns:p14="http://schemas.microsoft.com/office/powerpoint/2010/main" val="2206131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9CAA1-9B0B-454A-0A8D-AE0F921DA943}"/>
              </a:ext>
            </a:extLst>
          </p:cNvPr>
          <p:cNvSpPr>
            <a:spLocks noGrp="1"/>
          </p:cNvSpPr>
          <p:nvPr>
            <p:ph type="title"/>
          </p:nvPr>
        </p:nvSpPr>
        <p:spPr>
          <a:xfrm>
            <a:off x="485523" y="369888"/>
            <a:ext cx="11224347" cy="470898"/>
          </a:xfrm>
        </p:spPr>
        <p:txBody>
          <a:bodyPr anchor="t">
            <a:normAutofit fontScale="90000"/>
          </a:bodyPr>
          <a:lstStyle/>
          <a:p>
            <a:r>
              <a:t>Conclusion and Recommendations</a:t>
            </a:r>
          </a:p>
        </p:txBody>
      </p:sp>
      <p:sp>
        <p:nvSpPr>
          <p:cNvPr id="13" name="Content Placeholder 3">
            <a:extLst>
              <a:ext uri="{FF2B5EF4-FFF2-40B4-BE49-F238E27FC236}">
                <a16:creationId xmlns:a16="http://schemas.microsoft.com/office/drawing/2014/main" id="{13947DF9-0053-52F6-3265-8AF6DD683DA4}"/>
              </a:ext>
            </a:extLst>
          </p:cNvPr>
          <p:cNvSpPr>
            <a:spLocks noGrp="1"/>
          </p:cNvSpPr>
          <p:nvPr>
            <p:ph sz="quarter" idx="15"/>
          </p:nvPr>
        </p:nvSpPr>
        <p:spPr>
          <a:xfrm>
            <a:off x="6353069" y="1411287"/>
            <a:ext cx="5356800" cy="5148939"/>
          </a:xfrm>
        </p:spPr>
        <p:txBody>
          <a:bodyPr/>
          <a:lstStyle/>
          <a:p>
            <a:r>
              <a:t>The evidence suggests non-existence of a PE in Poland under the 'Fixed Place of Business' concept, protecting the Company from Polish tax obligations linked to local income. The individual’s home-setting work model, lacking specific business premises from the company, strengthens this defense.</a:t>
            </a:r>
          </a:p>
          <a:p>
            <a:r>
              <a:t>While current background suggests no significant commercial role warrants a PE, residual risks exist from potentially adversarial tax assessments. Companies are advised to seek individual tax rulings preemptively, clarifying tax liability positions and solidifying non-PE standing.</a:t>
            </a:r>
          </a:p>
          <a:p>
            <a:r>
              <a:t>Engaging in strategic legal counsel helps navigate the complexity of international taxation, ultimately ensuring that precautionary measures support the Company’s long-term regional employment strategies without unintended tax complications.</a:t>
            </a:r>
          </a:p>
        </p:txBody>
      </p:sp>
      <p:sp>
        <p:nvSpPr>
          <p:cNvPr id="5" name="Slide Number Placeholder 4">
            <a:extLst>
              <a:ext uri="{FF2B5EF4-FFF2-40B4-BE49-F238E27FC236}">
                <a16:creationId xmlns:a16="http://schemas.microsoft.com/office/drawing/2014/main" id="{7C0F323D-640E-76BE-66F9-AE79B15624F5}"/>
              </a:ext>
            </a:extLst>
          </p:cNvPr>
          <p:cNvSpPr>
            <a:spLocks noGrp="1"/>
          </p:cNvSpPr>
          <p:nvPr>
            <p:ph type="sldNum" sz="quarter" idx="12"/>
          </p:nvPr>
        </p:nvSpPr>
        <p:spPr>
          <a:xfrm>
            <a:off x="485747" y="6437115"/>
            <a:ext cx="509098" cy="123111"/>
          </a:xfrm>
        </p:spPr>
        <p:txBody>
          <a:bodyPr anchor="t">
            <a:normAutofit/>
          </a:bodyPr>
          <a:lstStyle/>
          <a:p>
            <a:pPr>
              <a:spcAft>
                <a:spcPts val="600"/>
              </a:spcAft>
            </a:pPr>
            <a:fld id="{94FCA0F3-9F3A-694B-99BB-0E592A797735}" type="slidenum">
              <a:rPr lang="en-US" smtClean="0"/>
              <a:pPr>
                <a:spcAft>
                  <a:spcPts val="600"/>
                </a:spcAft>
              </a:pPr>
              <a:t>8</a:t>
            </a:fld>
            <a:endParaRPr lang="en-US"/>
          </a:p>
        </p:txBody>
      </p:sp>
      <p:sp>
        <p:nvSpPr>
          <p:cNvPr id="3" name="Date Placeholder 2">
            <a:extLst>
              <a:ext uri="{FF2B5EF4-FFF2-40B4-BE49-F238E27FC236}">
                <a16:creationId xmlns:a16="http://schemas.microsoft.com/office/drawing/2014/main" id="{EF6691FD-6A97-0A08-B26B-E49F13FCB508}"/>
              </a:ext>
            </a:extLst>
          </p:cNvPr>
          <p:cNvSpPr>
            <a:spLocks noGrp="1"/>
          </p:cNvSpPr>
          <p:nvPr>
            <p:ph type="dt" sz="half" idx="10"/>
          </p:nvPr>
        </p:nvSpPr>
        <p:spPr>
          <a:xfrm>
            <a:off x="994845" y="6437115"/>
            <a:ext cx="1275686" cy="123111"/>
          </a:xfrm>
        </p:spPr>
        <p:txBody>
          <a:bodyPr anchor="t">
            <a:normAutofit/>
          </a:bodyPr>
          <a:lstStyle/>
          <a:p>
            <a:pPr>
              <a:spcAft>
                <a:spcPts val="600"/>
              </a:spcAft>
            </a:pPr>
            <a:fld id="{08955851-AB0F-4E06-AE7D-1735CD715C5D}" type="datetime1">
              <a:rPr lang="en-US" smtClean="0"/>
              <a:pPr>
                <a:spcAft>
                  <a:spcPts val="600"/>
                </a:spcAft>
              </a:pPr>
              <a:t>3/21/2025</a:t>
            </a:fld>
            <a:endParaRPr lang="en-US"/>
          </a:p>
        </p:txBody>
      </p:sp>
      <p:sp>
        <p:nvSpPr>
          <p:cNvPr id="4" name="Footer Placeholder 3">
            <a:extLst>
              <a:ext uri="{FF2B5EF4-FFF2-40B4-BE49-F238E27FC236}">
                <a16:creationId xmlns:a16="http://schemas.microsoft.com/office/drawing/2014/main" id="{04F2FA66-9774-37D8-58B6-AD05628F6EA7}"/>
              </a:ext>
            </a:extLst>
          </p:cNvPr>
          <p:cNvSpPr>
            <a:spLocks noGrp="1"/>
          </p:cNvSpPr>
          <p:nvPr>
            <p:ph type="ftr" sz="quarter" idx="11"/>
          </p:nvPr>
        </p:nvSpPr>
        <p:spPr>
          <a:xfrm>
            <a:off x="2270531" y="6437115"/>
            <a:ext cx="3825470" cy="123111"/>
          </a:xfrm>
        </p:spPr>
        <p:txBody>
          <a:bodyPr anchor="t">
            <a:normAutofit/>
          </a:bodyPr>
          <a:lstStyle/>
          <a:p>
            <a:pPr>
              <a:spcAft>
                <a:spcPts val="600"/>
              </a:spcAft>
            </a:pPr>
            <a:r>
              <a:rPr lang="en-US"/>
              <a:t>Insert footer text here</a:t>
            </a:r>
          </a:p>
        </p:txBody>
      </p:sp>
      <p:graphicFrame>
        <p:nvGraphicFramePr>
          <p:cNvPr id="6" name="Table 5">
            <a:extLst>
              <a:ext uri="{FF2B5EF4-FFF2-40B4-BE49-F238E27FC236}">
                <a16:creationId xmlns:a16="http://schemas.microsoft.com/office/drawing/2014/main" id="{2257C34D-C5AB-D978-F6DF-F4E7A006AA5F}"/>
              </a:ext>
            </a:extLst>
          </p:cNvPr>
          <p:cNvGraphicFramePr>
            <a:graphicFrameLocks noGrp="1"/>
          </p:cNvGraphicFramePr>
          <p:nvPr>
            <p:extLst>
              <p:ext uri="{D42A27DB-BD31-4B8C-83A1-F6EECF244321}">
                <p14:modId xmlns:p14="http://schemas.microsoft.com/office/powerpoint/2010/main" val="2242496948"/>
              </p:ext>
            </p:extLst>
          </p:nvPr>
        </p:nvGraphicFramePr>
        <p:xfrm>
          <a:off x="485520" y="1629868"/>
          <a:ext cx="5356801" cy="4201518"/>
        </p:xfrm>
        <a:graphic>
          <a:graphicData uri="http://schemas.openxmlformats.org/drawingml/2006/table">
            <a:tbl>
              <a:tblPr firstRow="1" lastRow="1" bandRow="1">
                <a:solidFill>
                  <a:schemeClr val="bg1"/>
                </a:solidFill>
                <a:tableStyleId>{5C22544A-7EE6-4342-B048-85BDC9FD1C3A}</a:tableStyleId>
              </a:tblPr>
              <a:tblGrid>
                <a:gridCol w="1938960">
                  <a:extLst>
                    <a:ext uri="{9D8B030D-6E8A-4147-A177-3AD203B41FA5}">
                      <a16:colId xmlns:a16="http://schemas.microsoft.com/office/drawing/2014/main" val="3347037345"/>
                    </a:ext>
                  </a:extLst>
                </a:gridCol>
                <a:gridCol w="1666986">
                  <a:extLst>
                    <a:ext uri="{9D8B030D-6E8A-4147-A177-3AD203B41FA5}">
                      <a16:colId xmlns:a16="http://schemas.microsoft.com/office/drawing/2014/main" val="2018221478"/>
                    </a:ext>
                  </a:extLst>
                </a:gridCol>
                <a:gridCol w="1750855">
                  <a:extLst>
                    <a:ext uri="{9D8B030D-6E8A-4147-A177-3AD203B41FA5}">
                      <a16:colId xmlns:a16="http://schemas.microsoft.com/office/drawing/2014/main" val="264860235"/>
                    </a:ext>
                  </a:extLst>
                </a:gridCol>
              </a:tblGrid>
              <a:tr h="443251">
                <a:tc>
                  <a:txBody>
                    <a:bodyPr/>
                    <a:lstStyle/>
                    <a:p>
                      <a:pPr marR="80010" algn="ctr"/>
                      <a:r>
                        <a:rPr lang="en-US" sz="1400" b="0" cap="none" spc="0">
                          <a:solidFill>
                            <a:schemeClr val="bg1"/>
                          </a:solidFill>
                          <a:effectLst/>
                        </a:rPr>
                        <a:t>Type of contribution </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Employer’s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Employee’s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12576684"/>
                  </a:ext>
                </a:extLst>
              </a:tr>
              <a:tr h="443251">
                <a:tc>
                  <a:txBody>
                    <a:bodyPr/>
                    <a:lstStyle/>
                    <a:p>
                      <a:pPr algn="ctr"/>
                      <a:r>
                        <a:rPr lang="en-US" sz="1400" cap="none" spc="0" dirty="0">
                          <a:solidFill>
                            <a:schemeClr val="tx1"/>
                          </a:solidFill>
                          <a:effectLst/>
                        </a:rPr>
                        <a:t>Pension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2908744954"/>
                  </a:ext>
                </a:extLst>
              </a:tr>
              <a:tr h="443251">
                <a:tc>
                  <a:txBody>
                    <a:bodyPr/>
                    <a:lstStyle/>
                    <a:p>
                      <a:pPr algn="ctr"/>
                      <a:r>
                        <a:rPr lang="en-US" sz="1400" cap="none" spc="0" dirty="0">
                          <a:solidFill>
                            <a:schemeClr val="tx1"/>
                          </a:solidFill>
                          <a:effectLst/>
                        </a:rPr>
                        <a:t>Disability</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dirty="0">
                          <a:solidFill>
                            <a:schemeClr val="tx1"/>
                          </a:solidFill>
                          <a:effectLst/>
                        </a:rPr>
                        <a:t>6,5%</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1,5%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60657497"/>
                  </a:ext>
                </a:extLst>
              </a:tr>
              <a:tr h="661754">
                <a:tc>
                  <a:txBody>
                    <a:bodyPr/>
                    <a:lstStyle/>
                    <a:p>
                      <a:pPr algn="ctr"/>
                      <a:r>
                        <a:rPr lang="en-US" sz="1400" cap="none" spc="0">
                          <a:solidFill>
                            <a:schemeClr val="tx1"/>
                          </a:solidFill>
                          <a:effectLst/>
                        </a:rPr>
                        <a:t>Accident </a:t>
                      </a:r>
                      <a:br>
                        <a:rPr lang="en-US" sz="1400" cap="none" spc="0">
                          <a:solidFill>
                            <a:schemeClr val="tx1"/>
                          </a:solidFill>
                          <a:effectLst/>
                        </a:rPr>
                      </a:br>
                      <a:r>
                        <a:rPr lang="en-US" sz="1400" cap="none" spc="0">
                          <a:solidFill>
                            <a:schemeClr val="tx1"/>
                          </a:solidFill>
                          <a:effectLst/>
                        </a:rPr>
                        <a:t>(average)</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dirty="0">
                          <a:solidFill>
                            <a:schemeClr val="tx1"/>
                          </a:solidFill>
                          <a:effectLst/>
                        </a:rPr>
                        <a:t>1,67%</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4185840870"/>
                  </a:ext>
                </a:extLst>
              </a:tr>
              <a:tr h="443251">
                <a:tc>
                  <a:txBody>
                    <a:bodyPr/>
                    <a:lstStyle/>
                    <a:p>
                      <a:pPr algn="ctr"/>
                      <a:r>
                        <a:rPr lang="en-US" sz="1400" cap="none" spc="0">
                          <a:solidFill>
                            <a:schemeClr val="tx1"/>
                          </a:solidFill>
                          <a:effectLst/>
                        </a:rPr>
                        <a:t>Labour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033347311"/>
                  </a:ext>
                </a:extLst>
              </a:tr>
              <a:tr h="880258">
                <a:tc>
                  <a:txBody>
                    <a:bodyPr/>
                    <a:lstStyle/>
                    <a:p>
                      <a:pPr algn="ctr"/>
                      <a:r>
                        <a:rPr lang="en-US" sz="1400" cap="none" spc="0">
                          <a:solidFill>
                            <a:schemeClr val="tx1"/>
                          </a:solidFill>
                          <a:effectLst/>
                        </a:rPr>
                        <a:t>Employees’ Guaranteed Benefit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0,1%</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3494533874"/>
                  </a:ext>
                </a:extLst>
              </a:tr>
              <a:tr h="443251">
                <a:tc>
                  <a:txBody>
                    <a:bodyPr/>
                    <a:lstStyle/>
                    <a:p>
                      <a:pPr algn="ctr"/>
                      <a:r>
                        <a:rPr lang="en-US" sz="1400" cap="none" spc="0">
                          <a:solidFill>
                            <a:schemeClr val="tx1"/>
                          </a:solidFill>
                          <a:effectLst/>
                        </a:rPr>
                        <a:t>Sickness</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extLst>
                  <a:ext uri="{0D108BD9-81ED-4DB2-BD59-A6C34878D82A}">
                    <a16:rowId xmlns:a16="http://schemas.microsoft.com/office/drawing/2014/main" val="1892095639"/>
                  </a:ext>
                </a:extLst>
              </a:tr>
              <a:tr h="443251">
                <a:tc>
                  <a:txBody>
                    <a:bodyPr/>
                    <a:lstStyle/>
                    <a:p>
                      <a:pPr algn="ctr"/>
                      <a:r>
                        <a:rPr lang="en-US" sz="1400" b="1" cap="none" spc="0">
                          <a:solidFill>
                            <a:schemeClr val="tx1"/>
                          </a:solidFill>
                          <a:effectLst/>
                        </a:rPr>
                        <a:t>Healthcare</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a:solidFill>
                            <a:schemeClr val="tx1"/>
                          </a:solidFill>
                          <a:effectLst/>
                        </a:rPr>
                        <a:t>-</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dirty="0">
                          <a:solidFill>
                            <a:schemeClr val="tx1"/>
                          </a:solidFill>
                          <a:effectLst/>
                        </a:rPr>
                        <a:t>9%</a:t>
                      </a:r>
                      <a:endParaRPr lang="en-IN" sz="1400" b="1"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noFill/>
                      <a:prstDash val="solid"/>
                    </a:lnR>
                    <a:lnT w="28575" cap="flat" cmpd="sng" algn="ctr">
                      <a:solidFill>
                        <a:schemeClr val="tx1"/>
                      </a:solidFill>
                      <a:prstDash val="solid"/>
                    </a:lnT>
                    <a:lnB w="19050" cap="flat" cmpd="sng" algn="ctr">
                      <a:noFill/>
                      <a:prstDash val="solid"/>
                    </a:lnB>
                    <a:noFill/>
                  </a:tcPr>
                </a:tc>
                <a:extLst>
                  <a:ext uri="{0D108BD9-81ED-4DB2-BD59-A6C34878D82A}">
                    <a16:rowId xmlns:a16="http://schemas.microsoft.com/office/drawing/2014/main" val="1471855063"/>
                  </a:ext>
                </a:extLst>
              </a:tr>
            </a:tbl>
          </a:graphicData>
        </a:graphic>
      </p:graphicFrame>
    </p:spTree>
    <p:extLst>
      <p:ext uri="{BB962C8B-B14F-4D97-AF65-F5344CB8AC3E}">
        <p14:creationId xmlns:p14="http://schemas.microsoft.com/office/powerpoint/2010/main" val="2279536944"/>
      </p:ext>
    </p:extLst>
  </p:cSld>
  <p:clrMapOvr>
    <a:masterClrMapping/>
  </p:clrMapOvr>
</p:sld>
</file>

<file path=ppt/theme/theme1.xml><?xml version="1.0" encoding="utf-8"?>
<a:theme xmlns:a="http://schemas.openxmlformats.org/drawingml/2006/main" name="Large Text [SPECTRUM]">
  <a:themeElements>
    <a:clrScheme name="Custom 81">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1F4D8B0A-0010-4018-9061-7C4E16553D12}"/>
    </a:ext>
  </a:extLst>
</a:theme>
</file>

<file path=ppt/theme/theme2.xml><?xml version="1.0" encoding="utf-8"?>
<a:theme xmlns:a="http://schemas.openxmlformats.org/drawingml/2006/main" name="Large Text [DARK]">
  <a:themeElements>
    <a:clrScheme name="Custom 82">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5AE1B79B-B4AF-4FAA-9B0B-D26AFF68AE6A}"/>
    </a:ext>
  </a:extLst>
</a:theme>
</file>

<file path=ppt/theme/theme3.xml><?xml version="1.0" encoding="utf-8"?>
<a:theme xmlns:a="http://schemas.openxmlformats.org/drawingml/2006/main" name="Small Text [DARK]">
  <a:themeElements>
    <a:clrScheme name="Custom 83">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7D2E3E8A-B877-4170-9DD5-5B5C5C0C0BAE}"/>
    </a:ext>
  </a:extLst>
</a:theme>
</file>

<file path=ppt/theme/theme4.xml><?xml version="1.0" encoding="utf-8"?>
<a:theme xmlns:a="http://schemas.openxmlformats.org/drawingml/2006/main" name="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4A63C152-927B-4484-91FE-BD46D62167F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24D6B7C3717C47AB301E11BF9B4951" ma:contentTypeVersion="4" ma:contentTypeDescription="Create a new document." ma:contentTypeScope="" ma:versionID="6a2ac9e823fe16b7fbf39f49d883e91a">
  <xsd:schema xmlns:xsd="http://www.w3.org/2001/XMLSchema" xmlns:xs="http://www.w3.org/2001/XMLSchema" xmlns:p="http://schemas.microsoft.com/office/2006/metadata/properties" xmlns:ns2="714879ae-1033-45c6-9be3-c577918c63c3" targetNamespace="http://schemas.microsoft.com/office/2006/metadata/properties" ma:root="true" ma:fieldsID="67b307d9afce70da7b4a92e414b6e779" ns2:_="">
    <xsd:import namespace="714879ae-1033-45c6-9be3-c577918c63c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4879ae-1033-45c6-9be3-c577918c63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BF3EB86-FB13-4C5C-B0AA-1D887D107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4879ae-1033-45c6-9be3-c577918c63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C014D9-0F8B-4066-823B-E589F64FAF10}">
  <ds:schemaRefs>
    <ds:schemaRef ds:uri="http://schemas.microsoft.com/sharepoint/v3/contenttype/forms"/>
  </ds:schemaRefs>
</ds:datastoreItem>
</file>

<file path=customXml/itemProps3.xml><?xml version="1.0" encoding="utf-8"?>
<ds:datastoreItem xmlns:ds="http://schemas.openxmlformats.org/officeDocument/2006/customXml" ds:itemID="{45087F47-891A-4332-AEE8-A122FCE56C49}">
  <ds:schemaRefs>
    <ds:schemaRef ds:uri="http://purl.org/dc/elements/1.1/"/>
    <ds:schemaRef ds:uri="http://schemas.microsoft.com/office/2006/metadata/properties"/>
    <ds:schemaRef ds:uri="http://schemas.microsoft.com/office/2006/documentManagement/types"/>
    <ds:schemaRef ds:uri="http://www.w3.org/XML/1998/namespace"/>
    <ds:schemaRef ds:uri="http://purl.org/dc/terms/"/>
    <ds:schemaRef ds:uri="http://purl.org/dc/dcmitype/"/>
    <ds:schemaRef ds:uri="http://schemas.microsoft.com/office/infopath/2007/PartnerControls"/>
    <ds:schemaRef ds:uri="http://schemas.openxmlformats.org/package/2006/metadata/core-properties"/>
    <ds:schemaRef ds:uri="714879ae-1033-45c6-9be3-c577918c63c3"/>
  </ds:schemaRefs>
</ds:datastoreItem>
</file>

<file path=docProps/app.xml><?xml version="1.0" encoding="utf-8"?>
<Properties xmlns="http://schemas.openxmlformats.org/officeDocument/2006/extended-properties" xmlns:vt="http://schemas.openxmlformats.org/officeDocument/2006/docPropsVTypes">
  <Template>Dark-global-widescreen-presentation-template-v2.0</Template>
  <TotalTime>6127</TotalTime>
  <Words>999</Words>
  <Application>Microsoft Office PowerPoint</Application>
  <PresentationFormat>Widescreen</PresentationFormat>
  <Paragraphs>72</Paragraphs>
  <Slides>8</Slides>
  <Notes>4</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8</vt:i4>
      </vt:variant>
    </vt:vector>
  </HeadingPairs>
  <TitlesOfParts>
    <vt:vector size="20" baseType="lpstr">
      <vt:lpstr>Arial</vt:lpstr>
      <vt:lpstr>Book Antiqua</vt:lpstr>
      <vt:lpstr>EYInterstate Light</vt:lpstr>
      <vt:lpstr>EYInterstate Regular</vt:lpstr>
      <vt:lpstr>Georgia Pro</vt:lpstr>
      <vt:lpstr>Segoe Sans</vt:lpstr>
      <vt:lpstr>Segoe UI</vt:lpstr>
      <vt:lpstr>Wingdings</vt:lpstr>
      <vt:lpstr>Large Text [SPECTRUM]</vt:lpstr>
      <vt:lpstr>Large Text [DARK]</vt:lpstr>
      <vt:lpstr>Small Text [DARK]</vt:lpstr>
      <vt:lpstr>EY Core Slides</vt:lpstr>
      <vt:lpstr>Memorandum-1 </vt:lpstr>
      <vt:lpstr>Background</vt:lpstr>
      <vt:lpstr>Tax Residency status </vt:lpstr>
      <vt:lpstr>Background</vt:lpstr>
      <vt:lpstr>Tax Residency status </vt:lpstr>
      <vt:lpstr>Introduction</vt:lpstr>
      <vt:lpstr>PowerPoint Presentation</vt:lpstr>
      <vt:lpstr>General rules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Emiliano R Orengo</dc:creator>
  <cp:lastModifiedBy>Mahesh Michael</cp:lastModifiedBy>
  <cp:revision>9</cp:revision>
  <dcterms:created xsi:type="dcterms:W3CDTF">2025-03-12T16:10:28Z</dcterms:created>
  <dcterms:modified xsi:type="dcterms:W3CDTF">2025-03-21T07:20:22Z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0x01010039AC5ADA8D426E4FBEDF652E9440888F</vt:lpwstr>
  </property>
</Properties>
</file>